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883" r:id="rId6"/>
  </p:sldMasterIdLst>
  <p:notesMasterIdLst>
    <p:notesMasterId r:id="rId30"/>
  </p:notesMasterIdLst>
  <p:sldIdLst>
    <p:sldId id="613" r:id="rId7"/>
    <p:sldId id="273" r:id="rId8"/>
    <p:sldId id="580" r:id="rId9"/>
    <p:sldId id="593" r:id="rId10"/>
    <p:sldId id="591" r:id="rId11"/>
    <p:sldId id="597" r:id="rId12"/>
    <p:sldId id="590" r:id="rId13"/>
    <p:sldId id="592" r:id="rId14"/>
    <p:sldId id="617" r:id="rId15"/>
    <p:sldId id="616" r:id="rId16"/>
    <p:sldId id="594" r:id="rId17"/>
    <p:sldId id="598" r:id="rId18"/>
    <p:sldId id="605" r:id="rId19"/>
    <p:sldId id="606" r:id="rId20"/>
    <p:sldId id="607" r:id="rId21"/>
    <p:sldId id="604" r:id="rId22"/>
    <p:sldId id="596" r:id="rId23"/>
    <p:sldId id="614" r:id="rId24"/>
    <p:sldId id="615" r:id="rId25"/>
    <p:sldId id="611" r:id="rId26"/>
    <p:sldId id="602" r:id="rId27"/>
    <p:sldId id="603" r:id="rId28"/>
    <p:sldId id="61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lide" id="{18CA9FCF-A2F8-426F-BA35-E384B75607B1}">
          <p14:sldIdLst>
            <p14:sldId id="613"/>
            <p14:sldId id="273"/>
            <p14:sldId id="580"/>
            <p14:sldId id="593"/>
            <p14:sldId id="591"/>
            <p14:sldId id="597"/>
            <p14:sldId id="590"/>
            <p14:sldId id="592"/>
            <p14:sldId id="617"/>
          </p14:sldIdLst>
        </p14:section>
        <p14:section name="Body (add from template)" id="{E8D447A4-D74C-45E4-ABEC-FB08DDCC30FB}">
          <p14:sldIdLst>
            <p14:sldId id="616"/>
            <p14:sldId id="594"/>
            <p14:sldId id="598"/>
            <p14:sldId id="605"/>
            <p14:sldId id="606"/>
            <p14:sldId id="607"/>
            <p14:sldId id="604"/>
            <p14:sldId id="596"/>
            <p14:sldId id="614"/>
            <p14:sldId id="615"/>
            <p14:sldId id="611"/>
            <p14:sldId id="602"/>
            <p14:sldId id="603"/>
            <p14:sldId id="612"/>
          </p14:sldIdLst>
        </p14:section>
        <p14:section name="Closing Slide" id="{319256BC-D8B8-4D09-BDD2-B6F4A3CEBDFA}">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Lobdell" initials="LL" lastIdx="1" clrIdx="0">
    <p:extLst>
      <p:ext uri="{19B8F6BF-5375-455C-9EA6-DF929625EA0E}">
        <p15:presenceInfo xmlns:p15="http://schemas.microsoft.com/office/powerpoint/2012/main" userId="S::lauren.lobdell@tutor.com::f8b3d73b-5c31-4b6f-8471-a8ebee07c1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2EF"/>
    <a:srgbClr val="D16F0D"/>
    <a:srgbClr val="4048EC"/>
    <a:srgbClr val="1E28E8"/>
    <a:srgbClr val="AE9606"/>
    <a:srgbClr val="30CEBF"/>
    <a:srgbClr val="F0543D"/>
    <a:srgbClr val="E88C30"/>
    <a:srgbClr val="506D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94AE76-F8F5-4B42-895B-E87DE7B6D8D0}" v="150" dt="2023-08-18T21:06:57.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06"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95516-6434-4430-A186-C9624F1F9572}"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C8C4607D-672C-4B78-90AA-BCCDEA5B3872}">
      <dgm:prSet/>
      <dgm:spPr/>
      <dgm:t>
        <a:bodyPr/>
        <a:lstStyle/>
        <a:p>
          <a:r>
            <a:rPr lang="en-US" dirty="0"/>
            <a:t>Log in</a:t>
          </a:r>
        </a:p>
      </dgm:t>
    </dgm:pt>
    <dgm:pt modelId="{EB10B5B8-67FB-45B4-A948-31F79CAEB0DA}" type="parTrans" cxnId="{E5D0D8E5-7FDD-4D51-A93C-8071E8683C47}">
      <dgm:prSet/>
      <dgm:spPr/>
      <dgm:t>
        <a:bodyPr/>
        <a:lstStyle/>
        <a:p>
          <a:endParaRPr lang="en-US"/>
        </a:p>
      </dgm:t>
    </dgm:pt>
    <dgm:pt modelId="{C40B3031-9A2E-4929-B6D2-E1883C868C21}" type="sibTrans" cxnId="{E5D0D8E5-7FDD-4D51-A93C-8071E8683C47}">
      <dgm:prSet/>
      <dgm:spPr/>
      <dgm:t>
        <a:bodyPr/>
        <a:lstStyle/>
        <a:p>
          <a:endParaRPr lang="en-US"/>
        </a:p>
      </dgm:t>
    </dgm:pt>
    <dgm:pt modelId="{8117AF36-1FCD-451E-A272-2333C153ED25}">
      <dgm:prSet/>
      <dgm:spPr/>
      <dgm:t>
        <a:bodyPr/>
        <a:lstStyle/>
        <a:p>
          <a:r>
            <a:rPr lang="en-US" dirty="0"/>
            <a:t>To Blackboard</a:t>
          </a:r>
        </a:p>
      </dgm:t>
    </dgm:pt>
    <dgm:pt modelId="{4535E5CE-5D9E-408B-B965-D818580A8C8A}" type="parTrans" cxnId="{3DA2556D-B3E7-49F8-A2C3-45B2B945621E}">
      <dgm:prSet/>
      <dgm:spPr/>
      <dgm:t>
        <a:bodyPr/>
        <a:lstStyle/>
        <a:p>
          <a:endParaRPr lang="en-US"/>
        </a:p>
      </dgm:t>
    </dgm:pt>
    <dgm:pt modelId="{49DFC58B-3EF8-4C66-B44F-464F34B9A6BD}" type="sibTrans" cxnId="{3DA2556D-B3E7-49F8-A2C3-45B2B945621E}">
      <dgm:prSet/>
      <dgm:spPr/>
      <dgm:t>
        <a:bodyPr/>
        <a:lstStyle/>
        <a:p>
          <a:endParaRPr lang="en-US"/>
        </a:p>
      </dgm:t>
    </dgm:pt>
    <dgm:pt modelId="{D2C07307-27C8-4E3D-A931-922EDA55B313}">
      <dgm:prSet/>
      <dgm:spPr/>
      <dgm:t>
        <a:bodyPr/>
        <a:lstStyle/>
        <a:p>
          <a:r>
            <a:rPr lang="en-US" dirty="0"/>
            <a:t>Scroll</a:t>
          </a:r>
        </a:p>
      </dgm:t>
    </dgm:pt>
    <dgm:pt modelId="{8CD6A0FA-197A-4B50-A2E9-D76DF97397C0}" type="parTrans" cxnId="{CDAB61F9-94CA-46AF-8604-4C944C2016DD}">
      <dgm:prSet/>
      <dgm:spPr/>
      <dgm:t>
        <a:bodyPr/>
        <a:lstStyle/>
        <a:p>
          <a:endParaRPr lang="en-US"/>
        </a:p>
      </dgm:t>
    </dgm:pt>
    <dgm:pt modelId="{E21F649F-C090-4635-AF7B-79C68BE2D7F6}" type="sibTrans" cxnId="{CDAB61F9-94CA-46AF-8604-4C944C2016DD}">
      <dgm:prSet/>
      <dgm:spPr/>
      <dgm:t>
        <a:bodyPr/>
        <a:lstStyle/>
        <a:p>
          <a:endParaRPr lang="en-US"/>
        </a:p>
      </dgm:t>
    </dgm:pt>
    <dgm:pt modelId="{4491BAC0-13A7-4AF5-95AF-828C38435181}">
      <dgm:prSet/>
      <dgm:spPr/>
      <dgm:t>
        <a:bodyPr/>
        <a:lstStyle/>
        <a:p>
          <a:r>
            <a:rPr lang="en-US" dirty="0"/>
            <a:t>Down to My Organizations</a:t>
          </a:r>
        </a:p>
      </dgm:t>
    </dgm:pt>
    <dgm:pt modelId="{9EFCC5D6-4A55-43F6-AFD3-5724236C1840}" type="parTrans" cxnId="{1B615AB9-1A33-49CA-9A56-94D06D864F07}">
      <dgm:prSet/>
      <dgm:spPr/>
      <dgm:t>
        <a:bodyPr/>
        <a:lstStyle/>
        <a:p>
          <a:endParaRPr lang="en-US"/>
        </a:p>
      </dgm:t>
    </dgm:pt>
    <dgm:pt modelId="{60C881C0-C658-4BC3-B34B-867E84518DE5}" type="sibTrans" cxnId="{1B615AB9-1A33-49CA-9A56-94D06D864F07}">
      <dgm:prSet/>
      <dgm:spPr/>
      <dgm:t>
        <a:bodyPr/>
        <a:lstStyle/>
        <a:p>
          <a:endParaRPr lang="en-US"/>
        </a:p>
      </dgm:t>
    </dgm:pt>
    <dgm:pt modelId="{D877E7E3-8281-4AEA-B9E9-C7867EDC6BB2}">
      <dgm:prSet/>
      <dgm:spPr/>
      <dgm:t>
        <a:bodyPr/>
        <a:lstStyle/>
        <a:p>
          <a:r>
            <a:rPr lang="en-US" dirty="0"/>
            <a:t>Click </a:t>
          </a:r>
        </a:p>
      </dgm:t>
    </dgm:pt>
    <dgm:pt modelId="{568C325C-0FE9-4BD1-874A-4773F4A847A3}" type="parTrans" cxnId="{4B9ADDF5-C481-4662-92B9-0F6C86121172}">
      <dgm:prSet/>
      <dgm:spPr/>
      <dgm:t>
        <a:bodyPr/>
        <a:lstStyle/>
        <a:p>
          <a:endParaRPr lang="en-US"/>
        </a:p>
      </dgm:t>
    </dgm:pt>
    <dgm:pt modelId="{BE88060F-9C43-40E5-AA5A-9981615FFC12}" type="sibTrans" cxnId="{4B9ADDF5-C481-4662-92B9-0F6C86121172}">
      <dgm:prSet/>
      <dgm:spPr/>
      <dgm:t>
        <a:bodyPr/>
        <a:lstStyle/>
        <a:p>
          <a:endParaRPr lang="en-US"/>
        </a:p>
      </dgm:t>
    </dgm:pt>
    <dgm:pt modelId="{68A846F8-9EBF-4255-B406-C5DCFF22E612}">
      <dgm:prSet/>
      <dgm:spPr/>
      <dgm:t>
        <a:bodyPr/>
        <a:lstStyle/>
        <a:p>
          <a:r>
            <a:rPr lang="en-US" dirty="0"/>
            <a:t>On Here if You Need Tutoring </a:t>
          </a:r>
        </a:p>
      </dgm:t>
    </dgm:pt>
    <dgm:pt modelId="{332B5280-C13E-44E6-97C3-B21962CAAE59}" type="parTrans" cxnId="{FD4A0959-BFB0-4E81-9A9F-4932030BCD18}">
      <dgm:prSet/>
      <dgm:spPr/>
      <dgm:t>
        <a:bodyPr/>
        <a:lstStyle/>
        <a:p>
          <a:endParaRPr lang="en-US"/>
        </a:p>
      </dgm:t>
    </dgm:pt>
    <dgm:pt modelId="{6594D44E-B3FC-499F-9749-C4705B979C19}" type="sibTrans" cxnId="{FD4A0959-BFB0-4E81-9A9F-4932030BCD18}">
      <dgm:prSet/>
      <dgm:spPr/>
      <dgm:t>
        <a:bodyPr/>
        <a:lstStyle/>
        <a:p>
          <a:endParaRPr lang="en-US"/>
        </a:p>
      </dgm:t>
    </dgm:pt>
    <dgm:pt modelId="{42908C3C-F422-40E7-A7CA-4F87C60B2DD6}">
      <dgm:prSet/>
      <dgm:spPr/>
      <dgm:t>
        <a:bodyPr/>
        <a:lstStyle/>
        <a:p>
          <a:r>
            <a:rPr lang="en-US"/>
            <a:t>Click</a:t>
          </a:r>
        </a:p>
      </dgm:t>
    </dgm:pt>
    <dgm:pt modelId="{FF883550-ED75-4727-80E0-F44C7D8C5D4C}" type="parTrans" cxnId="{986B344D-1086-426A-9B07-226AF85449A8}">
      <dgm:prSet/>
      <dgm:spPr/>
      <dgm:t>
        <a:bodyPr/>
        <a:lstStyle/>
        <a:p>
          <a:endParaRPr lang="en-US"/>
        </a:p>
      </dgm:t>
    </dgm:pt>
    <dgm:pt modelId="{1A0C030D-7BD4-4C93-A277-71119991176D}" type="sibTrans" cxnId="{986B344D-1086-426A-9B07-226AF85449A8}">
      <dgm:prSet/>
      <dgm:spPr/>
      <dgm:t>
        <a:bodyPr/>
        <a:lstStyle/>
        <a:p>
          <a:endParaRPr lang="en-US"/>
        </a:p>
      </dgm:t>
    </dgm:pt>
    <dgm:pt modelId="{E2B2CC27-F78E-46A9-BCB0-3DE07DAE3B83}">
      <dgm:prSet/>
      <dgm:spPr/>
      <dgm:t>
        <a:bodyPr/>
        <a:lstStyle/>
        <a:p>
          <a:r>
            <a:rPr lang="en-US" dirty="0"/>
            <a:t>On How to Schedule a Tutor</a:t>
          </a:r>
        </a:p>
      </dgm:t>
    </dgm:pt>
    <dgm:pt modelId="{28E2C45C-8A59-4D1A-9472-1264FC5EC15A}" type="parTrans" cxnId="{A603BA5A-DCC7-412D-8479-87FF868F09CD}">
      <dgm:prSet/>
      <dgm:spPr/>
      <dgm:t>
        <a:bodyPr/>
        <a:lstStyle/>
        <a:p>
          <a:endParaRPr lang="en-US"/>
        </a:p>
      </dgm:t>
    </dgm:pt>
    <dgm:pt modelId="{C71A9E97-A936-4E68-8352-9ACFACDB54C1}" type="sibTrans" cxnId="{A603BA5A-DCC7-412D-8479-87FF868F09CD}">
      <dgm:prSet/>
      <dgm:spPr/>
      <dgm:t>
        <a:bodyPr/>
        <a:lstStyle/>
        <a:p>
          <a:endParaRPr lang="en-US"/>
        </a:p>
      </dgm:t>
    </dgm:pt>
    <dgm:pt modelId="{E676A8CA-3462-4B5C-9428-70C709C1FC0E}" type="pres">
      <dgm:prSet presAssocID="{F1B95516-6434-4430-A186-C9624F1F9572}" presName="Name0" presStyleCnt="0">
        <dgm:presLayoutVars>
          <dgm:dir/>
          <dgm:animLvl val="lvl"/>
          <dgm:resizeHandles val="exact"/>
        </dgm:presLayoutVars>
      </dgm:prSet>
      <dgm:spPr/>
    </dgm:pt>
    <dgm:pt modelId="{FBC33A89-1E22-4055-BD78-03B555170BC5}" type="pres">
      <dgm:prSet presAssocID="{42908C3C-F422-40E7-A7CA-4F87C60B2DD6}" presName="boxAndChildren" presStyleCnt="0"/>
      <dgm:spPr/>
    </dgm:pt>
    <dgm:pt modelId="{2C821E52-F953-4658-9753-7555D1763245}" type="pres">
      <dgm:prSet presAssocID="{42908C3C-F422-40E7-A7CA-4F87C60B2DD6}" presName="parentTextBox" presStyleLbl="alignNode1" presStyleIdx="0" presStyleCnt="4"/>
      <dgm:spPr/>
    </dgm:pt>
    <dgm:pt modelId="{ADC86B57-5C04-4DD7-BD91-D4F577854668}" type="pres">
      <dgm:prSet presAssocID="{42908C3C-F422-40E7-A7CA-4F87C60B2DD6}" presName="descendantBox" presStyleLbl="bgAccFollowNode1" presStyleIdx="0" presStyleCnt="4"/>
      <dgm:spPr/>
    </dgm:pt>
    <dgm:pt modelId="{A278405C-ECCD-4668-8C4D-20B19E2F2FAA}" type="pres">
      <dgm:prSet presAssocID="{BE88060F-9C43-40E5-AA5A-9981615FFC12}" presName="sp" presStyleCnt="0"/>
      <dgm:spPr/>
    </dgm:pt>
    <dgm:pt modelId="{C3E8BDFA-A6BB-4766-B5C7-22362A1C52E1}" type="pres">
      <dgm:prSet presAssocID="{D877E7E3-8281-4AEA-B9E9-C7867EDC6BB2}" presName="arrowAndChildren" presStyleCnt="0"/>
      <dgm:spPr/>
    </dgm:pt>
    <dgm:pt modelId="{33DEF30D-5C25-4122-9830-9BF90B58D925}" type="pres">
      <dgm:prSet presAssocID="{D877E7E3-8281-4AEA-B9E9-C7867EDC6BB2}" presName="parentTextArrow" presStyleLbl="node1" presStyleIdx="0" presStyleCnt="0"/>
      <dgm:spPr/>
    </dgm:pt>
    <dgm:pt modelId="{2A67CC20-C3FC-48B1-AB7A-9E88BB42C2B2}" type="pres">
      <dgm:prSet presAssocID="{D877E7E3-8281-4AEA-B9E9-C7867EDC6BB2}" presName="arrow" presStyleLbl="alignNode1" presStyleIdx="1" presStyleCnt="4"/>
      <dgm:spPr/>
    </dgm:pt>
    <dgm:pt modelId="{D000A1F0-EFE4-4DE3-9441-BFD633633B57}" type="pres">
      <dgm:prSet presAssocID="{D877E7E3-8281-4AEA-B9E9-C7867EDC6BB2}" presName="descendantArrow" presStyleLbl="bgAccFollowNode1" presStyleIdx="1" presStyleCnt="4"/>
      <dgm:spPr/>
    </dgm:pt>
    <dgm:pt modelId="{12703236-81F4-4E72-8F59-676D31B94E16}" type="pres">
      <dgm:prSet presAssocID="{E21F649F-C090-4635-AF7B-79C68BE2D7F6}" presName="sp" presStyleCnt="0"/>
      <dgm:spPr/>
    </dgm:pt>
    <dgm:pt modelId="{3CD39F3C-B02C-43A8-8A51-4D35E2C72811}" type="pres">
      <dgm:prSet presAssocID="{D2C07307-27C8-4E3D-A931-922EDA55B313}" presName="arrowAndChildren" presStyleCnt="0"/>
      <dgm:spPr/>
    </dgm:pt>
    <dgm:pt modelId="{72D69B02-5484-43E6-8A1D-F4E69E5AF8CC}" type="pres">
      <dgm:prSet presAssocID="{D2C07307-27C8-4E3D-A931-922EDA55B313}" presName="parentTextArrow" presStyleLbl="node1" presStyleIdx="0" presStyleCnt="0"/>
      <dgm:spPr/>
    </dgm:pt>
    <dgm:pt modelId="{C1FA5CB8-319A-4524-A74D-651E00378EB7}" type="pres">
      <dgm:prSet presAssocID="{D2C07307-27C8-4E3D-A931-922EDA55B313}" presName="arrow" presStyleLbl="alignNode1" presStyleIdx="2" presStyleCnt="4"/>
      <dgm:spPr/>
    </dgm:pt>
    <dgm:pt modelId="{C963A929-314D-462C-8872-C3409001BF8E}" type="pres">
      <dgm:prSet presAssocID="{D2C07307-27C8-4E3D-A931-922EDA55B313}" presName="descendantArrow" presStyleLbl="bgAccFollowNode1" presStyleIdx="2" presStyleCnt="4"/>
      <dgm:spPr/>
    </dgm:pt>
    <dgm:pt modelId="{677089F8-DA8E-45AF-A738-4B6ACCA4B164}" type="pres">
      <dgm:prSet presAssocID="{C40B3031-9A2E-4929-B6D2-E1883C868C21}" presName="sp" presStyleCnt="0"/>
      <dgm:spPr/>
    </dgm:pt>
    <dgm:pt modelId="{0485B035-AA35-475A-90D3-801119E8F47C}" type="pres">
      <dgm:prSet presAssocID="{C8C4607D-672C-4B78-90AA-BCCDEA5B3872}" presName="arrowAndChildren" presStyleCnt="0"/>
      <dgm:spPr/>
    </dgm:pt>
    <dgm:pt modelId="{E2F48684-E9A9-45E5-91FD-3BFC7CD9395E}" type="pres">
      <dgm:prSet presAssocID="{C8C4607D-672C-4B78-90AA-BCCDEA5B3872}" presName="parentTextArrow" presStyleLbl="node1" presStyleIdx="0" presStyleCnt="0"/>
      <dgm:spPr/>
    </dgm:pt>
    <dgm:pt modelId="{BBEB310C-D3E6-471E-A41F-49EE4F428622}" type="pres">
      <dgm:prSet presAssocID="{C8C4607D-672C-4B78-90AA-BCCDEA5B3872}" presName="arrow" presStyleLbl="alignNode1" presStyleIdx="3" presStyleCnt="4"/>
      <dgm:spPr/>
    </dgm:pt>
    <dgm:pt modelId="{26914D4D-6D65-4A51-B5E6-760D430E15F6}" type="pres">
      <dgm:prSet presAssocID="{C8C4607D-672C-4B78-90AA-BCCDEA5B3872}" presName="descendantArrow" presStyleLbl="bgAccFollowNode1" presStyleIdx="3" presStyleCnt="4"/>
      <dgm:spPr/>
    </dgm:pt>
  </dgm:ptLst>
  <dgm:cxnLst>
    <dgm:cxn modelId="{6FE43A00-A192-44F7-85B7-41C507F81CED}" type="presOf" srcId="{D877E7E3-8281-4AEA-B9E9-C7867EDC6BB2}" destId="{2A67CC20-C3FC-48B1-AB7A-9E88BB42C2B2}" srcOrd="1" destOrd="0" presId="urn:microsoft.com/office/officeart/2016/7/layout/VerticalDownArrowProcess"/>
    <dgm:cxn modelId="{552B7B2E-BEDD-4554-AC92-24C308EB43A7}" type="presOf" srcId="{4491BAC0-13A7-4AF5-95AF-828C38435181}" destId="{C963A929-314D-462C-8872-C3409001BF8E}" srcOrd="0" destOrd="0" presId="urn:microsoft.com/office/officeart/2016/7/layout/VerticalDownArrowProcess"/>
    <dgm:cxn modelId="{DB971C36-8CA2-4080-ACD7-5E71A3823DF9}" type="presOf" srcId="{8117AF36-1FCD-451E-A272-2333C153ED25}" destId="{26914D4D-6D65-4A51-B5E6-760D430E15F6}" srcOrd="0" destOrd="0" presId="urn:microsoft.com/office/officeart/2016/7/layout/VerticalDownArrowProcess"/>
    <dgm:cxn modelId="{075D9945-441E-48FB-B526-3730F86FA7DC}" type="presOf" srcId="{F1B95516-6434-4430-A186-C9624F1F9572}" destId="{E676A8CA-3462-4B5C-9428-70C709C1FC0E}" srcOrd="0" destOrd="0" presId="urn:microsoft.com/office/officeart/2016/7/layout/VerticalDownArrowProcess"/>
    <dgm:cxn modelId="{C113FC49-CC01-4A55-A6A1-5D32DD5611B5}" type="presOf" srcId="{C8C4607D-672C-4B78-90AA-BCCDEA5B3872}" destId="{E2F48684-E9A9-45E5-91FD-3BFC7CD9395E}" srcOrd="0" destOrd="0" presId="urn:microsoft.com/office/officeart/2016/7/layout/VerticalDownArrowProcess"/>
    <dgm:cxn modelId="{986B344D-1086-426A-9B07-226AF85449A8}" srcId="{F1B95516-6434-4430-A186-C9624F1F9572}" destId="{42908C3C-F422-40E7-A7CA-4F87C60B2DD6}" srcOrd="3" destOrd="0" parTransId="{FF883550-ED75-4727-80E0-F44C7D8C5D4C}" sibTransId="{1A0C030D-7BD4-4C93-A277-71119991176D}"/>
    <dgm:cxn modelId="{3DA2556D-B3E7-49F8-A2C3-45B2B945621E}" srcId="{C8C4607D-672C-4B78-90AA-BCCDEA5B3872}" destId="{8117AF36-1FCD-451E-A272-2333C153ED25}" srcOrd="0" destOrd="0" parTransId="{4535E5CE-5D9E-408B-B965-D818580A8C8A}" sibTransId="{49DFC58B-3EF8-4C66-B44F-464F34B9A6BD}"/>
    <dgm:cxn modelId="{13C9D26F-BAD2-441D-9074-89C93CA6C222}" type="presOf" srcId="{E2B2CC27-F78E-46A9-BCB0-3DE07DAE3B83}" destId="{ADC86B57-5C04-4DD7-BD91-D4F577854668}" srcOrd="0" destOrd="0" presId="urn:microsoft.com/office/officeart/2016/7/layout/VerticalDownArrowProcess"/>
    <dgm:cxn modelId="{FD4A0959-BFB0-4E81-9A9F-4932030BCD18}" srcId="{D877E7E3-8281-4AEA-B9E9-C7867EDC6BB2}" destId="{68A846F8-9EBF-4255-B406-C5DCFF22E612}" srcOrd="0" destOrd="0" parTransId="{332B5280-C13E-44E6-97C3-B21962CAAE59}" sibTransId="{6594D44E-B3FC-499F-9749-C4705B979C19}"/>
    <dgm:cxn modelId="{A603BA5A-DCC7-412D-8479-87FF868F09CD}" srcId="{42908C3C-F422-40E7-A7CA-4F87C60B2DD6}" destId="{E2B2CC27-F78E-46A9-BCB0-3DE07DAE3B83}" srcOrd="0" destOrd="0" parTransId="{28E2C45C-8A59-4D1A-9472-1264FC5EC15A}" sibTransId="{C71A9E97-A936-4E68-8352-9ACFACDB54C1}"/>
    <dgm:cxn modelId="{B06BED81-F120-4648-B52B-0093CE50060B}" type="presOf" srcId="{D2C07307-27C8-4E3D-A931-922EDA55B313}" destId="{72D69B02-5484-43E6-8A1D-F4E69E5AF8CC}" srcOrd="0" destOrd="0" presId="urn:microsoft.com/office/officeart/2016/7/layout/VerticalDownArrowProcess"/>
    <dgm:cxn modelId="{7B02A98D-27BC-48B2-A029-6F3BC8D771A4}" type="presOf" srcId="{D2C07307-27C8-4E3D-A931-922EDA55B313}" destId="{C1FA5CB8-319A-4524-A74D-651E00378EB7}" srcOrd="1" destOrd="0" presId="urn:microsoft.com/office/officeart/2016/7/layout/VerticalDownArrowProcess"/>
    <dgm:cxn modelId="{CA930696-40F6-40D9-8AC9-512B4F08A256}" type="presOf" srcId="{42908C3C-F422-40E7-A7CA-4F87C60B2DD6}" destId="{2C821E52-F953-4658-9753-7555D1763245}" srcOrd="0" destOrd="0" presId="urn:microsoft.com/office/officeart/2016/7/layout/VerticalDownArrowProcess"/>
    <dgm:cxn modelId="{CDA7BE96-79CF-4561-935C-ECE0FC4972E6}" type="presOf" srcId="{D877E7E3-8281-4AEA-B9E9-C7867EDC6BB2}" destId="{33DEF30D-5C25-4122-9830-9BF90B58D925}" srcOrd="0" destOrd="0" presId="urn:microsoft.com/office/officeart/2016/7/layout/VerticalDownArrowProcess"/>
    <dgm:cxn modelId="{BA8F25B8-4961-4237-9F90-5E86340F5330}" type="presOf" srcId="{C8C4607D-672C-4B78-90AA-BCCDEA5B3872}" destId="{BBEB310C-D3E6-471E-A41F-49EE4F428622}" srcOrd="1" destOrd="0" presId="urn:microsoft.com/office/officeart/2016/7/layout/VerticalDownArrowProcess"/>
    <dgm:cxn modelId="{1B615AB9-1A33-49CA-9A56-94D06D864F07}" srcId="{D2C07307-27C8-4E3D-A931-922EDA55B313}" destId="{4491BAC0-13A7-4AF5-95AF-828C38435181}" srcOrd="0" destOrd="0" parTransId="{9EFCC5D6-4A55-43F6-AFD3-5724236C1840}" sibTransId="{60C881C0-C658-4BC3-B34B-867E84518DE5}"/>
    <dgm:cxn modelId="{1F873DDD-39F3-4FEA-8737-C7FD903C7D43}" type="presOf" srcId="{68A846F8-9EBF-4255-B406-C5DCFF22E612}" destId="{D000A1F0-EFE4-4DE3-9441-BFD633633B57}" srcOrd="0" destOrd="0" presId="urn:microsoft.com/office/officeart/2016/7/layout/VerticalDownArrowProcess"/>
    <dgm:cxn modelId="{E5D0D8E5-7FDD-4D51-A93C-8071E8683C47}" srcId="{F1B95516-6434-4430-A186-C9624F1F9572}" destId="{C8C4607D-672C-4B78-90AA-BCCDEA5B3872}" srcOrd="0" destOrd="0" parTransId="{EB10B5B8-67FB-45B4-A948-31F79CAEB0DA}" sibTransId="{C40B3031-9A2E-4929-B6D2-E1883C868C21}"/>
    <dgm:cxn modelId="{4B9ADDF5-C481-4662-92B9-0F6C86121172}" srcId="{F1B95516-6434-4430-A186-C9624F1F9572}" destId="{D877E7E3-8281-4AEA-B9E9-C7867EDC6BB2}" srcOrd="2" destOrd="0" parTransId="{568C325C-0FE9-4BD1-874A-4773F4A847A3}" sibTransId="{BE88060F-9C43-40E5-AA5A-9981615FFC12}"/>
    <dgm:cxn modelId="{CDAB61F9-94CA-46AF-8604-4C944C2016DD}" srcId="{F1B95516-6434-4430-A186-C9624F1F9572}" destId="{D2C07307-27C8-4E3D-A931-922EDA55B313}" srcOrd="1" destOrd="0" parTransId="{8CD6A0FA-197A-4B50-A2E9-D76DF97397C0}" sibTransId="{E21F649F-C090-4635-AF7B-79C68BE2D7F6}"/>
    <dgm:cxn modelId="{1630D2F8-68BB-4A7F-8474-4CA2FC5E0B8C}" type="presParOf" srcId="{E676A8CA-3462-4B5C-9428-70C709C1FC0E}" destId="{FBC33A89-1E22-4055-BD78-03B555170BC5}" srcOrd="0" destOrd="0" presId="urn:microsoft.com/office/officeart/2016/7/layout/VerticalDownArrowProcess"/>
    <dgm:cxn modelId="{C71653FB-E9EF-4ECF-825C-4FAEE8A3FAE5}" type="presParOf" srcId="{FBC33A89-1E22-4055-BD78-03B555170BC5}" destId="{2C821E52-F953-4658-9753-7555D1763245}" srcOrd="0" destOrd="0" presId="urn:microsoft.com/office/officeart/2016/7/layout/VerticalDownArrowProcess"/>
    <dgm:cxn modelId="{D6F8AFD1-5763-478F-BAFE-82EAFD1348D2}" type="presParOf" srcId="{FBC33A89-1E22-4055-BD78-03B555170BC5}" destId="{ADC86B57-5C04-4DD7-BD91-D4F577854668}" srcOrd="1" destOrd="0" presId="urn:microsoft.com/office/officeart/2016/7/layout/VerticalDownArrowProcess"/>
    <dgm:cxn modelId="{FAA0FA31-E398-4B9B-B7C6-9487153402A1}" type="presParOf" srcId="{E676A8CA-3462-4B5C-9428-70C709C1FC0E}" destId="{A278405C-ECCD-4668-8C4D-20B19E2F2FAA}" srcOrd="1" destOrd="0" presId="urn:microsoft.com/office/officeart/2016/7/layout/VerticalDownArrowProcess"/>
    <dgm:cxn modelId="{DE9F9246-35CD-4728-8BE2-84DEBF8FA4A3}" type="presParOf" srcId="{E676A8CA-3462-4B5C-9428-70C709C1FC0E}" destId="{C3E8BDFA-A6BB-4766-B5C7-22362A1C52E1}" srcOrd="2" destOrd="0" presId="urn:microsoft.com/office/officeart/2016/7/layout/VerticalDownArrowProcess"/>
    <dgm:cxn modelId="{706BF46B-AB72-4578-8E65-3967D2C2D9D3}" type="presParOf" srcId="{C3E8BDFA-A6BB-4766-B5C7-22362A1C52E1}" destId="{33DEF30D-5C25-4122-9830-9BF90B58D925}" srcOrd="0" destOrd="0" presId="urn:microsoft.com/office/officeart/2016/7/layout/VerticalDownArrowProcess"/>
    <dgm:cxn modelId="{825ED510-01BD-4919-A098-7C34E4BCA1A4}" type="presParOf" srcId="{C3E8BDFA-A6BB-4766-B5C7-22362A1C52E1}" destId="{2A67CC20-C3FC-48B1-AB7A-9E88BB42C2B2}" srcOrd="1" destOrd="0" presId="urn:microsoft.com/office/officeart/2016/7/layout/VerticalDownArrowProcess"/>
    <dgm:cxn modelId="{44A1854B-0019-46B3-9B8E-34A973D48415}" type="presParOf" srcId="{C3E8BDFA-A6BB-4766-B5C7-22362A1C52E1}" destId="{D000A1F0-EFE4-4DE3-9441-BFD633633B57}" srcOrd="2" destOrd="0" presId="urn:microsoft.com/office/officeart/2016/7/layout/VerticalDownArrowProcess"/>
    <dgm:cxn modelId="{9F5A7115-0980-4CD2-9826-0B3DA3A3C36B}" type="presParOf" srcId="{E676A8CA-3462-4B5C-9428-70C709C1FC0E}" destId="{12703236-81F4-4E72-8F59-676D31B94E16}" srcOrd="3" destOrd="0" presId="urn:microsoft.com/office/officeart/2016/7/layout/VerticalDownArrowProcess"/>
    <dgm:cxn modelId="{E74455F8-0F06-41F4-AE75-E3D6DB3C635D}" type="presParOf" srcId="{E676A8CA-3462-4B5C-9428-70C709C1FC0E}" destId="{3CD39F3C-B02C-43A8-8A51-4D35E2C72811}" srcOrd="4" destOrd="0" presId="urn:microsoft.com/office/officeart/2016/7/layout/VerticalDownArrowProcess"/>
    <dgm:cxn modelId="{F76BBB6A-28C9-44E4-A07F-9B2ACB71AA89}" type="presParOf" srcId="{3CD39F3C-B02C-43A8-8A51-4D35E2C72811}" destId="{72D69B02-5484-43E6-8A1D-F4E69E5AF8CC}" srcOrd="0" destOrd="0" presId="urn:microsoft.com/office/officeart/2016/7/layout/VerticalDownArrowProcess"/>
    <dgm:cxn modelId="{9B7395AB-9DD7-4D83-99F2-813B5132DA92}" type="presParOf" srcId="{3CD39F3C-B02C-43A8-8A51-4D35E2C72811}" destId="{C1FA5CB8-319A-4524-A74D-651E00378EB7}" srcOrd="1" destOrd="0" presId="urn:microsoft.com/office/officeart/2016/7/layout/VerticalDownArrowProcess"/>
    <dgm:cxn modelId="{60CF5977-31F7-42A8-8C1F-721C679BB2AA}" type="presParOf" srcId="{3CD39F3C-B02C-43A8-8A51-4D35E2C72811}" destId="{C963A929-314D-462C-8872-C3409001BF8E}" srcOrd="2" destOrd="0" presId="urn:microsoft.com/office/officeart/2016/7/layout/VerticalDownArrowProcess"/>
    <dgm:cxn modelId="{BA8C2EF3-206C-488A-A27D-3A9DDC10A509}" type="presParOf" srcId="{E676A8CA-3462-4B5C-9428-70C709C1FC0E}" destId="{677089F8-DA8E-45AF-A738-4B6ACCA4B164}" srcOrd="5" destOrd="0" presId="urn:microsoft.com/office/officeart/2016/7/layout/VerticalDownArrowProcess"/>
    <dgm:cxn modelId="{4D411386-E88B-49EC-89BB-6025847CEB28}" type="presParOf" srcId="{E676A8CA-3462-4B5C-9428-70C709C1FC0E}" destId="{0485B035-AA35-475A-90D3-801119E8F47C}" srcOrd="6" destOrd="0" presId="urn:microsoft.com/office/officeart/2016/7/layout/VerticalDownArrowProcess"/>
    <dgm:cxn modelId="{4B22F632-A5F4-4CF3-9F7F-734A9194978F}" type="presParOf" srcId="{0485B035-AA35-475A-90D3-801119E8F47C}" destId="{E2F48684-E9A9-45E5-91FD-3BFC7CD9395E}" srcOrd="0" destOrd="0" presId="urn:microsoft.com/office/officeart/2016/7/layout/VerticalDownArrowProcess"/>
    <dgm:cxn modelId="{C2B3C55C-E216-4969-83D8-94B50EFFC674}" type="presParOf" srcId="{0485B035-AA35-475A-90D3-801119E8F47C}" destId="{BBEB310C-D3E6-471E-A41F-49EE4F428622}" srcOrd="1" destOrd="0" presId="urn:microsoft.com/office/officeart/2016/7/layout/VerticalDownArrowProcess"/>
    <dgm:cxn modelId="{3ED124EA-7E43-42B5-BBA9-7C3F9FBDD827}" type="presParOf" srcId="{0485B035-AA35-475A-90D3-801119E8F47C}" destId="{26914D4D-6D65-4A51-B5E6-760D430E15F6}"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21E52-F953-4658-9753-7555D1763245}">
      <dsp:nvSpPr>
        <dsp:cNvPr id="0" name=""/>
        <dsp:cNvSpPr/>
      </dsp:nvSpPr>
      <dsp:spPr>
        <a:xfrm>
          <a:off x="0" y="3911377"/>
          <a:ext cx="1547614" cy="855713"/>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066" tIns="213360" rIns="110066" bIns="213360" numCol="1" spcCol="1270" anchor="ctr" anchorCtr="0">
          <a:noAutofit/>
        </a:bodyPr>
        <a:lstStyle/>
        <a:p>
          <a:pPr marL="0" lvl="0" indent="0" algn="ctr" defTabSz="1333500">
            <a:lnSpc>
              <a:spcPct val="90000"/>
            </a:lnSpc>
            <a:spcBef>
              <a:spcPct val="0"/>
            </a:spcBef>
            <a:spcAft>
              <a:spcPct val="35000"/>
            </a:spcAft>
            <a:buNone/>
          </a:pPr>
          <a:r>
            <a:rPr lang="en-US" sz="3000" kern="1200"/>
            <a:t>Click</a:t>
          </a:r>
        </a:p>
      </dsp:txBody>
      <dsp:txXfrm>
        <a:off x="0" y="3911377"/>
        <a:ext cx="1547614" cy="855713"/>
      </dsp:txXfrm>
    </dsp:sp>
    <dsp:sp modelId="{ADC86B57-5C04-4DD7-BD91-D4F577854668}">
      <dsp:nvSpPr>
        <dsp:cNvPr id="0" name=""/>
        <dsp:cNvSpPr/>
      </dsp:nvSpPr>
      <dsp:spPr>
        <a:xfrm>
          <a:off x="1547614" y="3911377"/>
          <a:ext cx="4642844" cy="855713"/>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179" tIns="266700" rIns="94179" bIns="266700" numCol="1" spcCol="1270" anchor="ctr" anchorCtr="0">
          <a:noAutofit/>
        </a:bodyPr>
        <a:lstStyle/>
        <a:p>
          <a:pPr marL="0" lvl="0" indent="0" algn="l" defTabSz="933450">
            <a:lnSpc>
              <a:spcPct val="90000"/>
            </a:lnSpc>
            <a:spcBef>
              <a:spcPct val="0"/>
            </a:spcBef>
            <a:spcAft>
              <a:spcPct val="35000"/>
            </a:spcAft>
            <a:buNone/>
          </a:pPr>
          <a:r>
            <a:rPr lang="en-US" sz="2100" kern="1200" dirty="0"/>
            <a:t>On How to Schedule a Tutor</a:t>
          </a:r>
        </a:p>
      </dsp:txBody>
      <dsp:txXfrm>
        <a:off x="1547614" y="3911377"/>
        <a:ext cx="4642844" cy="855713"/>
      </dsp:txXfrm>
    </dsp:sp>
    <dsp:sp modelId="{2A67CC20-C3FC-48B1-AB7A-9E88BB42C2B2}">
      <dsp:nvSpPr>
        <dsp:cNvPr id="0" name=""/>
        <dsp:cNvSpPr/>
      </dsp:nvSpPr>
      <dsp:spPr>
        <a:xfrm rot="10800000">
          <a:off x="0" y="2608125"/>
          <a:ext cx="1547614" cy="1316087"/>
        </a:xfrm>
        <a:prstGeom prst="upArrowCallout">
          <a:avLst>
            <a:gd name="adj1" fmla="val 5000"/>
            <a:gd name="adj2" fmla="val 10000"/>
            <a:gd name="adj3" fmla="val 15000"/>
            <a:gd name="adj4" fmla="val 64977"/>
          </a:avLst>
        </a:prstGeom>
        <a:solidFill>
          <a:schemeClr val="accent2">
            <a:hueOff val="-2918144"/>
            <a:satOff val="-2633"/>
            <a:lumOff val="-587"/>
            <a:alphaOff val="0"/>
          </a:schemeClr>
        </a:solidFill>
        <a:ln w="15875" cap="rnd" cmpd="sng" algn="ctr">
          <a:solidFill>
            <a:schemeClr val="accent2">
              <a:hueOff val="-2918144"/>
              <a:satOff val="-2633"/>
              <a:lumOff val="-58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066" tIns="213360" rIns="110066"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Click </a:t>
          </a:r>
        </a:p>
      </dsp:txBody>
      <dsp:txXfrm rot="-10800000">
        <a:off x="0" y="2608125"/>
        <a:ext cx="1547614" cy="855457"/>
      </dsp:txXfrm>
    </dsp:sp>
    <dsp:sp modelId="{D000A1F0-EFE4-4DE3-9441-BFD633633B57}">
      <dsp:nvSpPr>
        <dsp:cNvPr id="0" name=""/>
        <dsp:cNvSpPr/>
      </dsp:nvSpPr>
      <dsp:spPr>
        <a:xfrm>
          <a:off x="1547614" y="2608125"/>
          <a:ext cx="4642844" cy="855457"/>
        </a:xfrm>
        <a:prstGeom prst="rect">
          <a:avLst/>
        </a:prstGeom>
        <a:solidFill>
          <a:schemeClr val="accent2">
            <a:tint val="40000"/>
            <a:alpha val="90000"/>
            <a:hueOff val="-3277816"/>
            <a:satOff val="-1922"/>
            <a:lumOff val="-239"/>
            <a:alphaOff val="0"/>
          </a:schemeClr>
        </a:solidFill>
        <a:ln w="15875" cap="rnd" cmpd="sng" algn="ctr">
          <a:solidFill>
            <a:schemeClr val="accent2">
              <a:tint val="40000"/>
              <a:alpha val="90000"/>
              <a:hueOff val="-3277816"/>
              <a:satOff val="-1922"/>
              <a:lumOff val="-2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179" tIns="266700" rIns="94179" bIns="266700" numCol="1" spcCol="1270" anchor="ctr" anchorCtr="0">
          <a:noAutofit/>
        </a:bodyPr>
        <a:lstStyle/>
        <a:p>
          <a:pPr marL="0" lvl="0" indent="0" algn="l" defTabSz="933450">
            <a:lnSpc>
              <a:spcPct val="90000"/>
            </a:lnSpc>
            <a:spcBef>
              <a:spcPct val="0"/>
            </a:spcBef>
            <a:spcAft>
              <a:spcPct val="35000"/>
            </a:spcAft>
            <a:buNone/>
          </a:pPr>
          <a:r>
            <a:rPr lang="en-US" sz="2100" kern="1200" dirty="0"/>
            <a:t>On Here if You Need Tutoring </a:t>
          </a:r>
        </a:p>
      </dsp:txBody>
      <dsp:txXfrm>
        <a:off x="1547614" y="2608125"/>
        <a:ext cx="4642844" cy="855457"/>
      </dsp:txXfrm>
    </dsp:sp>
    <dsp:sp modelId="{C1FA5CB8-319A-4524-A74D-651E00378EB7}">
      <dsp:nvSpPr>
        <dsp:cNvPr id="0" name=""/>
        <dsp:cNvSpPr/>
      </dsp:nvSpPr>
      <dsp:spPr>
        <a:xfrm rot="10800000">
          <a:off x="0" y="1304873"/>
          <a:ext cx="1547614" cy="1316087"/>
        </a:xfrm>
        <a:prstGeom prst="upArrowCallout">
          <a:avLst>
            <a:gd name="adj1" fmla="val 5000"/>
            <a:gd name="adj2" fmla="val 10000"/>
            <a:gd name="adj3" fmla="val 15000"/>
            <a:gd name="adj4" fmla="val 64977"/>
          </a:avLst>
        </a:prstGeom>
        <a:solidFill>
          <a:schemeClr val="accent2">
            <a:hueOff val="-5836287"/>
            <a:satOff val="-5267"/>
            <a:lumOff val="-1175"/>
            <a:alphaOff val="0"/>
          </a:schemeClr>
        </a:solidFill>
        <a:ln w="15875" cap="rnd" cmpd="sng" algn="ctr">
          <a:solidFill>
            <a:schemeClr val="accent2">
              <a:hueOff val="-5836287"/>
              <a:satOff val="-5267"/>
              <a:lumOff val="-11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066" tIns="213360" rIns="110066"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Scroll</a:t>
          </a:r>
        </a:p>
      </dsp:txBody>
      <dsp:txXfrm rot="-10800000">
        <a:off x="0" y="1304873"/>
        <a:ext cx="1547614" cy="855457"/>
      </dsp:txXfrm>
    </dsp:sp>
    <dsp:sp modelId="{C963A929-314D-462C-8872-C3409001BF8E}">
      <dsp:nvSpPr>
        <dsp:cNvPr id="0" name=""/>
        <dsp:cNvSpPr/>
      </dsp:nvSpPr>
      <dsp:spPr>
        <a:xfrm>
          <a:off x="1547614" y="1304873"/>
          <a:ext cx="4642844" cy="855457"/>
        </a:xfrm>
        <a:prstGeom prst="rect">
          <a:avLst/>
        </a:prstGeom>
        <a:solidFill>
          <a:schemeClr val="accent2">
            <a:tint val="40000"/>
            <a:alpha val="90000"/>
            <a:hueOff val="-6555631"/>
            <a:satOff val="-3844"/>
            <a:lumOff val="-479"/>
            <a:alphaOff val="0"/>
          </a:schemeClr>
        </a:solidFill>
        <a:ln w="15875" cap="rnd" cmpd="sng" algn="ctr">
          <a:solidFill>
            <a:schemeClr val="accent2">
              <a:tint val="40000"/>
              <a:alpha val="90000"/>
              <a:hueOff val="-6555631"/>
              <a:satOff val="-3844"/>
              <a:lumOff val="-4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179" tIns="266700" rIns="94179" bIns="266700" numCol="1" spcCol="1270" anchor="ctr" anchorCtr="0">
          <a:noAutofit/>
        </a:bodyPr>
        <a:lstStyle/>
        <a:p>
          <a:pPr marL="0" lvl="0" indent="0" algn="l" defTabSz="933450">
            <a:lnSpc>
              <a:spcPct val="90000"/>
            </a:lnSpc>
            <a:spcBef>
              <a:spcPct val="0"/>
            </a:spcBef>
            <a:spcAft>
              <a:spcPct val="35000"/>
            </a:spcAft>
            <a:buNone/>
          </a:pPr>
          <a:r>
            <a:rPr lang="en-US" sz="2100" kern="1200" dirty="0"/>
            <a:t>Down to My Organizations</a:t>
          </a:r>
        </a:p>
      </dsp:txBody>
      <dsp:txXfrm>
        <a:off x="1547614" y="1304873"/>
        <a:ext cx="4642844" cy="855457"/>
      </dsp:txXfrm>
    </dsp:sp>
    <dsp:sp modelId="{BBEB310C-D3E6-471E-A41F-49EE4F428622}">
      <dsp:nvSpPr>
        <dsp:cNvPr id="0" name=""/>
        <dsp:cNvSpPr/>
      </dsp:nvSpPr>
      <dsp:spPr>
        <a:xfrm rot="10800000">
          <a:off x="0" y="1621"/>
          <a:ext cx="1547614" cy="1316087"/>
        </a:xfrm>
        <a:prstGeom prst="upArrowCallout">
          <a:avLst>
            <a:gd name="adj1" fmla="val 5000"/>
            <a:gd name="adj2" fmla="val 10000"/>
            <a:gd name="adj3" fmla="val 15000"/>
            <a:gd name="adj4" fmla="val 64977"/>
          </a:avLst>
        </a:prstGeom>
        <a:solidFill>
          <a:schemeClr val="accent2">
            <a:hueOff val="-8754431"/>
            <a:satOff val="-7900"/>
            <a:lumOff val="-1762"/>
            <a:alphaOff val="0"/>
          </a:schemeClr>
        </a:solidFill>
        <a:ln w="15875" cap="rnd" cmpd="sng" algn="ctr">
          <a:solidFill>
            <a:schemeClr val="accent2">
              <a:hueOff val="-8754431"/>
              <a:satOff val="-7900"/>
              <a:lumOff val="-176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066" tIns="213360" rIns="110066"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Log in</a:t>
          </a:r>
        </a:p>
      </dsp:txBody>
      <dsp:txXfrm rot="-10800000">
        <a:off x="0" y="1621"/>
        <a:ext cx="1547614" cy="855457"/>
      </dsp:txXfrm>
    </dsp:sp>
    <dsp:sp modelId="{26914D4D-6D65-4A51-B5E6-760D430E15F6}">
      <dsp:nvSpPr>
        <dsp:cNvPr id="0" name=""/>
        <dsp:cNvSpPr/>
      </dsp:nvSpPr>
      <dsp:spPr>
        <a:xfrm>
          <a:off x="1547614" y="1621"/>
          <a:ext cx="4642844" cy="855457"/>
        </a:xfrm>
        <a:prstGeom prst="rect">
          <a:avLst/>
        </a:prstGeom>
        <a:solidFill>
          <a:schemeClr val="accent2">
            <a:tint val="40000"/>
            <a:alpha val="90000"/>
            <a:hueOff val="-9833447"/>
            <a:satOff val="-5766"/>
            <a:lumOff val="-718"/>
            <a:alphaOff val="0"/>
          </a:schemeClr>
        </a:solidFill>
        <a:ln w="15875" cap="rnd" cmpd="sng" algn="ctr">
          <a:solidFill>
            <a:schemeClr val="accent2">
              <a:tint val="40000"/>
              <a:alpha val="90000"/>
              <a:hueOff val="-9833447"/>
              <a:satOff val="-5766"/>
              <a:lumOff val="-7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179" tIns="266700" rIns="94179" bIns="266700" numCol="1" spcCol="1270" anchor="ctr" anchorCtr="0">
          <a:noAutofit/>
        </a:bodyPr>
        <a:lstStyle/>
        <a:p>
          <a:pPr marL="0" lvl="0" indent="0" algn="l" defTabSz="933450">
            <a:lnSpc>
              <a:spcPct val="90000"/>
            </a:lnSpc>
            <a:spcBef>
              <a:spcPct val="0"/>
            </a:spcBef>
            <a:spcAft>
              <a:spcPct val="35000"/>
            </a:spcAft>
            <a:buNone/>
          </a:pPr>
          <a:r>
            <a:rPr lang="en-US" sz="2100" kern="1200" dirty="0"/>
            <a:t>To Blackboard</a:t>
          </a:r>
        </a:p>
      </dsp:txBody>
      <dsp:txXfrm>
        <a:off x="1547614" y="1621"/>
        <a:ext cx="4642844" cy="85545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BE28D-EDE5-4BEF-AB4C-5A5993EA7243}" type="datetimeFigureOut">
              <a:rPr lang="en-US" smtClean="0"/>
              <a:t>8/31/2023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5FE19-BDC6-46EE-B3E2-F56390E083EE}" type="slidenum">
              <a:rPr lang="en-US" smtClean="0"/>
              <a:t>‹#›</a:t>
            </a:fld>
            <a:endParaRPr lang="en-US"/>
          </a:p>
        </p:txBody>
      </p:sp>
    </p:spTree>
    <p:extLst>
      <p:ext uri="{BB962C8B-B14F-4D97-AF65-F5344CB8AC3E}">
        <p14:creationId xmlns:p14="http://schemas.microsoft.com/office/powerpoint/2010/main" val="212292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0497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2103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182707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4430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1575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800" dirty="0">
                <a:effectLst/>
                <a:latin typeface="Calibri" panose="020F0502020204030204" pitchFamily="34" charset="0"/>
                <a:ea typeface="Calibri" panose="020F0502020204030204" pitchFamily="34" charset="0"/>
                <a:cs typeface="Arial" panose="020B0604020202020204" pitchFamily="34" charset="0"/>
              </a:rPr>
              <a:t>Our tutors are familiar and comfortable working with all students. Each tutor differentiates their approach based on student needs and our online classroom is equipped with tools to support all learners. For example, students have the option to connect to their tutor using the voice tool or to solely communicate via chat. The classroom whiteboard includes many additional ways of communicating, such as drawing, using diagrams, and more. And our classroom is compatible with screen readers.</a:t>
            </a:r>
          </a:p>
          <a:p>
            <a:endParaRPr lang="en-US" sz="1800" dirty="0">
              <a:effectLst/>
              <a:latin typeface="Calibri" panose="020F0502020204030204" pitchFamily="34" charset="0"/>
              <a:cs typeface="Arial" panose="020B0604020202020204" pitchFamily="34" charset="0"/>
            </a:endParaRPr>
          </a:p>
          <a:p>
            <a:pPr marL="158750" indent="0">
              <a:buNone/>
            </a:pPr>
            <a:r>
              <a:rPr lang="en-US" sz="1800" dirty="0">
                <a:effectLst/>
                <a:latin typeface="Calibri" panose="020F0502020204030204" pitchFamily="34" charset="0"/>
                <a:cs typeface="Arial" panose="020B0604020202020204" pitchFamily="34" charset="0"/>
              </a:rPr>
              <a:t>Talking points:</a:t>
            </a:r>
          </a:p>
          <a:p>
            <a:r>
              <a:rPr lang="en-US" dirty="0"/>
              <a:t>Voice tool</a:t>
            </a:r>
          </a:p>
          <a:p>
            <a:r>
              <a:rPr lang="en-US" dirty="0"/>
              <a:t>Students with autism like chat</a:t>
            </a:r>
          </a:p>
          <a:p>
            <a:r>
              <a:rPr lang="en-US" dirty="0"/>
              <a:t>Tutors differentiate approach based on student needs</a:t>
            </a:r>
          </a:p>
          <a:p>
            <a:r>
              <a:rPr lang="en-US" dirty="0"/>
              <a:t>Change approach to meet the student where they are</a:t>
            </a:r>
          </a:p>
          <a:p>
            <a:r>
              <a:rPr lang="en-US" dirty="0"/>
              <a:t>Accessibility tools - screen readers work</a:t>
            </a:r>
          </a:p>
          <a:p>
            <a:r>
              <a:rPr lang="en-US" dirty="0"/>
              <a:t>Whiteboard tools – lots of ways to communicate</a:t>
            </a:r>
          </a:p>
          <a:p>
            <a:endParaRPr lang="en-US" dirty="0"/>
          </a:p>
          <a:p>
            <a:endParaRPr lang="en-US" dirty="0"/>
          </a:p>
        </p:txBody>
      </p:sp>
    </p:spTree>
    <p:extLst>
      <p:ext uri="{BB962C8B-B14F-4D97-AF65-F5344CB8AC3E}">
        <p14:creationId xmlns:p14="http://schemas.microsoft.com/office/powerpoint/2010/main" val="3994360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Tutor.com also employs designated tutors to work with English Language Learners. Students can connect with our tutors to work on ELL reading, writing, and speaking. And students can connect with Spanish-speaking tutors for help in their core subjects, such as math, science, etc., Tutors will work with students to clarify their assignments, break concepts down into small steps, help students learn new terminology, and more.</a:t>
            </a:r>
          </a:p>
        </p:txBody>
      </p:sp>
    </p:spTree>
    <p:extLst>
      <p:ext uri="{BB962C8B-B14F-4D97-AF65-F5344CB8AC3E}">
        <p14:creationId xmlns:p14="http://schemas.microsoft.com/office/powerpoint/2010/main" val="4220523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None/>
              <a:tabLst>
                <a:tab pos="25908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54885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latin typeface="Calibri"/>
              <a:cs typeface="Calibri"/>
            </a:endParaRPr>
          </a:p>
        </p:txBody>
      </p:sp>
    </p:spTree>
    <p:extLst>
      <p:ext uri="{BB962C8B-B14F-4D97-AF65-F5344CB8AC3E}">
        <p14:creationId xmlns:p14="http://schemas.microsoft.com/office/powerpoint/2010/main" val="2937171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414076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35FE19-BDC6-46EE-B3E2-F56390E083EE}" type="slidenum">
              <a:rPr lang="en-US" smtClean="0"/>
              <a:t>3</a:t>
            </a:fld>
            <a:endParaRPr lang="en-US"/>
          </a:p>
        </p:txBody>
      </p:sp>
    </p:spTree>
    <p:extLst>
      <p:ext uri="{BB962C8B-B14F-4D97-AF65-F5344CB8AC3E}">
        <p14:creationId xmlns:p14="http://schemas.microsoft.com/office/powerpoint/2010/main" val="4267497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791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f92f8c048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f92f8c048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745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f92f8c048b_0_19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3" name="Google Shape;1073;gf92f8c048b_0_19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1849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35FE19-BDC6-46EE-B3E2-F56390E083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796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1737863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f92f8c048b_0_19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3" name="Google Shape;1073;gf92f8c048b_0_19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effectLst/>
                <a:latin typeface="Calibri" panose="020F0502020204030204" pitchFamily="34" charset="0"/>
                <a:ea typeface="Calibri" panose="020F0502020204030204" pitchFamily="34" charset="0"/>
                <a:cs typeface="Arial" panose="020B0604020202020204" pitchFamily="34" charset="0"/>
              </a:rPr>
              <a:t>Now let’s look at what your students will experience when they log on to Tutor.com.</a:t>
            </a:r>
            <a:endParaRPr/>
          </a:p>
        </p:txBody>
      </p:sp>
    </p:spTree>
    <p:extLst>
      <p:ext uri="{BB962C8B-B14F-4D97-AF65-F5344CB8AC3E}">
        <p14:creationId xmlns:p14="http://schemas.microsoft.com/office/powerpoint/2010/main" val="1409130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5362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CF3801-C21A-40BB-9908-14E4E792620A}"/>
              </a:ext>
            </a:extLst>
          </p:cNvPr>
          <p:cNvSpPr/>
          <p:nvPr userDrawn="1"/>
        </p:nvSpPr>
        <p:spPr>
          <a:xfrm>
            <a:off x="-3" y="-1"/>
            <a:ext cx="12192003" cy="161916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3" name="Rectangle 12">
            <a:extLst>
              <a:ext uri="{FF2B5EF4-FFF2-40B4-BE49-F238E27FC236}">
                <a16:creationId xmlns:a16="http://schemas.microsoft.com/office/drawing/2014/main" id="{531D165B-9FCE-4631-A7C2-F3AD0797A011}"/>
              </a:ext>
            </a:extLst>
          </p:cNvPr>
          <p:cNvSpPr/>
          <p:nvPr userDrawn="1"/>
        </p:nvSpPr>
        <p:spPr>
          <a:xfrm>
            <a:off x="-2" y="6410528"/>
            <a:ext cx="12192000" cy="4474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4" name="Title 1">
            <a:extLst>
              <a:ext uri="{FF2B5EF4-FFF2-40B4-BE49-F238E27FC236}">
                <a16:creationId xmlns:a16="http://schemas.microsoft.com/office/drawing/2014/main" id="{B07C8A98-915C-41ED-A657-14FE6632965E}"/>
              </a:ext>
            </a:extLst>
          </p:cNvPr>
          <p:cNvSpPr>
            <a:spLocks noGrp="1"/>
          </p:cNvSpPr>
          <p:nvPr>
            <p:ph type="title" hasCustomPrompt="1"/>
          </p:nvPr>
        </p:nvSpPr>
        <p:spPr>
          <a:xfrm>
            <a:off x="1203955" y="2370135"/>
            <a:ext cx="9784080" cy="813640"/>
          </a:xfrm>
        </p:spPr>
        <p:txBody>
          <a:bodyPr>
            <a:normAutofit/>
          </a:bodyPr>
          <a:lstStyle>
            <a:lvl1pPr algn="ctr">
              <a:defRPr sz="4800" b="1">
                <a:latin typeface="Gill Sans MT" panose="020B0502020104020203" pitchFamily="34" charset="0"/>
              </a:defRPr>
            </a:lvl1pPr>
          </a:lstStyle>
          <a:p>
            <a:r>
              <a:rPr lang="en-US"/>
              <a:t>Title slide option 1</a:t>
            </a:r>
          </a:p>
        </p:txBody>
      </p:sp>
      <p:sp>
        <p:nvSpPr>
          <p:cNvPr id="36" name="Picture Placeholder 2">
            <a:extLst>
              <a:ext uri="{FF2B5EF4-FFF2-40B4-BE49-F238E27FC236}">
                <a16:creationId xmlns:a16="http://schemas.microsoft.com/office/drawing/2014/main" id="{95EDD729-565D-4052-8133-70B81AEBB0C5}"/>
              </a:ext>
            </a:extLst>
          </p:cNvPr>
          <p:cNvSpPr>
            <a:spLocks noGrp="1"/>
          </p:cNvSpPr>
          <p:nvPr>
            <p:ph type="pic" sz="quarter" idx="14"/>
          </p:nvPr>
        </p:nvSpPr>
        <p:spPr>
          <a:xfrm>
            <a:off x="329739" y="4505497"/>
            <a:ext cx="1457497" cy="1465773"/>
          </a:xfrm>
        </p:spPr>
        <p:txBody>
          <a:bodyPr/>
          <a:lstStyle>
            <a:lvl1pPr>
              <a:defRPr>
                <a:latin typeface="Gill Sans MT" panose="020B0502020104020203" pitchFamily="34" charset="0"/>
              </a:defRPr>
            </a:lvl1pPr>
          </a:lstStyle>
          <a:p>
            <a:r>
              <a:rPr lang="en-US"/>
              <a:t>Click icon to add picture</a:t>
            </a:r>
          </a:p>
        </p:txBody>
      </p:sp>
      <p:sp>
        <p:nvSpPr>
          <p:cNvPr id="37" name="Text Placeholder 4">
            <a:extLst>
              <a:ext uri="{FF2B5EF4-FFF2-40B4-BE49-F238E27FC236}">
                <a16:creationId xmlns:a16="http://schemas.microsoft.com/office/drawing/2014/main" id="{53AC4A25-BB73-4A70-9286-57F0E093F175}"/>
              </a:ext>
            </a:extLst>
          </p:cNvPr>
          <p:cNvSpPr>
            <a:spLocks noGrp="1"/>
          </p:cNvSpPr>
          <p:nvPr>
            <p:ph type="body" sz="quarter" idx="15" hasCustomPrompt="1"/>
          </p:nvPr>
        </p:nvSpPr>
        <p:spPr>
          <a:xfrm>
            <a:off x="1926906" y="4892699"/>
            <a:ext cx="2094374" cy="374823"/>
          </a:xfrm>
        </p:spPr>
        <p:txBody>
          <a:bodyPr>
            <a:noAutofit/>
          </a:bodyPr>
          <a:lstStyle>
            <a:lvl1pPr>
              <a:defRPr sz="1400" b="1">
                <a:solidFill>
                  <a:schemeClr val="accent6">
                    <a:lumMod val="50000"/>
                  </a:schemeClr>
                </a:solidFill>
                <a:latin typeface="Gill Sans MT" panose="020B0502020104020203" pitchFamily="34" charset="0"/>
              </a:defRPr>
            </a:lvl1pPr>
          </a:lstStyle>
          <a:p>
            <a:pPr lvl="0"/>
            <a:r>
              <a:rPr lang="en-US"/>
              <a:t>Presenter Name</a:t>
            </a:r>
          </a:p>
        </p:txBody>
      </p:sp>
      <p:sp>
        <p:nvSpPr>
          <p:cNvPr id="38" name="Text Placeholder 6">
            <a:extLst>
              <a:ext uri="{FF2B5EF4-FFF2-40B4-BE49-F238E27FC236}">
                <a16:creationId xmlns:a16="http://schemas.microsoft.com/office/drawing/2014/main" id="{AE494819-EF3E-460B-A369-F62F31B37BD3}"/>
              </a:ext>
            </a:extLst>
          </p:cNvPr>
          <p:cNvSpPr>
            <a:spLocks noGrp="1"/>
          </p:cNvSpPr>
          <p:nvPr>
            <p:ph type="body" sz="quarter" idx="16" hasCustomPrompt="1"/>
          </p:nvPr>
        </p:nvSpPr>
        <p:spPr>
          <a:xfrm>
            <a:off x="1926906" y="5334025"/>
            <a:ext cx="2093912" cy="615140"/>
          </a:xfrm>
        </p:spPr>
        <p:txBody>
          <a:bodyPr>
            <a:normAutofit/>
          </a:bodyPr>
          <a:lstStyle>
            <a:lvl1pPr>
              <a:defRPr sz="1200">
                <a:solidFill>
                  <a:schemeClr val="accent6">
                    <a:lumMod val="50000"/>
                  </a:schemeClr>
                </a:solidFill>
                <a:latin typeface="Gill Sans MT" panose="020B0502020104020203" pitchFamily="34" charset="0"/>
              </a:defRPr>
            </a:lvl1pPr>
          </a:lstStyle>
          <a:p>
            <a:pPr lvl="0"/>
            <a:r>
              <a:rPr lang="en-US"/>
              <a:t>Title</a:t>
            </a:r>
          </a:p>
        </p:txBody>
      </p:sp>
      <p:sp>
        <p:nvSpPr>
          <p:cNvPr id="39" name="Picture Placeholder 2">
            <a:extLst>
              <a:ext uri="{FF2B5EF4-FFF2-40B4-BE49-F238E27FC236}">
                <a16:creationId xmlns:a16="http://schemas.microsoft.com/office/drawing/2014/main" id="{C780324E-323D-4DD8-8E6C-2E8AC22F0FB7}"/>
              </a:ext>
            </a:extLst>
          </p:cNvPr>
          <p:cNvSpPr>
            <a:spLocks noGrp="1"/>
          </p:cNvSpPr>
          <p:nvPr>
            <p:ph type="pic" sz="quarter" idx="17"/>
          </p:nvPr>
        </p:nvSpPr>
        <p:spPr>
          <a:xfrm>
            <a:off x="4297680" y="4498912"/>
            <a:ext cx="1457497" cy="1465773"/>
          </a:xfrm>
        </p:spPr>
        <p:txBody>
          <a:bodyPr/>
          <a:lstStyle>
            <a:lvl1pPr>
              <a:defRPr>
                <a:latin typeface="Gill Sans MT" panose="020B0502020104020203" pitchFamily="34" charset="0"/>
              </a:defRPr>
            </a:lvl1pPr>
          </a:lstStyle>
          <a:p>
            <a:r>
              <a:rPr lang="en-US"/>
              <a:t>Click icon to add picture</a:t>
            </a:r>
          </a:p>
        </p:txBody>
      </p:sp>
      <p:sp>
        <p:nvSpPr>
          <p:cNvPr id="40" name="Text Placeholder 4">
            <a:extLst>
              <a:ext uri="{FF2B5EF4-FFF2-40B4-BE49-F238E27FC236}">
                <a16:creationId xmlns:a16="http://schemas.microsoft.com/office/drawing/2014/main" id="{526B3F93-C8FD-465D-B965-2E79FBF9DA19}"/>
              </a:ext>
            </a:extLst>
          </p:cNvPr>
          <p:cNvSpPr>
            <a:spLocks noGrp="1"/>
          </p:cNvSpPr>
          <p:nvPr>
            <p:ph type="body" sz="quarter" idx="18" hasCustomPrompt="1"/>
          </p:nvPr>
        </p:nvSpPr>
        <p:spPr>
          <a:xfrm>
            <a:off x="5894847" y="4886114"/>
            <a:ext cx="2094374" cy="374823"/>
          </a:xfrm>
        </p:spPr>
        <p:txBody>
          <a:bodyPr>
            <a:noAutofit/>
          </a:bodyPr>
          <a:lstStyle>
            <a:lvl1pPr>
              <a:defRPr sz="1400" b="1">
                <a:solidFill>
                  <a:schemeClr val="accent6">
                    <a:lumMod val="50000"/>
                  </a:schemeClr>
                </a:solidFill>
                <a:latin typeface="Gill Sans MT" panose="020B0502020104020203" pitchFamily="34" charset="0"/>
              </a:defRPr>
            </a:lvl1pPr>
          </a:lstStyle>
          <a:p>
            <a:pPr lvl="0"/>
            <a:r>
              <a:rPr lang="en-US"/>
              <a:t>Presenter Name</a:t>
            </a:r>
          </a:p>
        </p:txBody>
      </p:sp>
      <p:sp>
        <p:nvSpPr>
          <p:cNvPr id="41" name="Text Placeholder 6">
            <a:extLst>
              <a:ext uri="{FF2B5EF4-FFF2-40B4-BE49-F238E27FC236}">
                <a16:creationId xmlns:a16="http://schemas.microsoft.com/office/drawing/2014/main" id="{8C2817B7-1BA0-49E4-BBF5-C7C52CDB1FB7}"/>
              </a:ext>
            </a:extLst>
          </p:cNvPr>
          <p:cNvSpPr>
            <a:spLocks noGrp="1"/>
          </p:cNvSpPr>
          <p:nvPr>
            <p:ph type="body" sz="quarter" idx="19" hasCustomPrompt="1"/>
          </p:nvPr>
        </p:nvSpPr>
        <p:spPr>
          <a:xfrm>
            <a:off x="5894847" y="5327440"/>
            <a:ext cx="2093912" cy="615140"/>
          </a:xfrm>
        </p:spPr>
        <p:txBody>
          <a:bodyPr>
            <a:normAutofit/>
          </a:bodyPr>
          <a:lstStyle>
            <a:lvl1pPr>
              <a:defRPr sz="1200">
                <a:solidFill>
                  <a:schemeClr val="accent6">
                    <a:lumMod val="50000"/>
                  </a:schemeClr>
                </a:solidFill>
                <a:latin typeface="Gill Sans MT" panose="020B0502020104020203" pitchFamily="34" charset="0"/>
              </a:defRPr>
            </a:lvl1pPr>
          </a:lstStyle>
          <a:p>
            <a:pPr lvl="0"/>
            <a:r>
              <a:rPr lang="en-US"/>
              <a:t>Title</a:t>
            </a:r>
          </a:p>
        </p:txBody>
      </p:sp>
      <p:sp>
        <p:nvSpPr>
          <p:cNvPr id="42" name="Picture Placeholder 2">
            <a:extLst>
              <a:ext uri="{FF2B5EF4-FFF2-40B4-BE49-F238E27FC236}">
                <a16:creationId xmlns:a16="http://schemas.microsoft.com/office/drawing/2014/main" id="{69656CA0-0D4B-4B16-9B9F-AA4520D38B9C}"/>
              </a:ext>
            </a:extLst>
          </p:cNvPr>
          <p:cNvSpPr>
            <a:spLocks noGrp="1"/>
          </p:cNvSpPr>
          <p:nvPr>
            <p:ph type="pic" sz="quarter" idx="20"/>
          </p:nvPr>
        </p:nvSpPr>
        <p:spPr>
          <a:xfrm>
            <a:off x="8265621" y="4476807"/>
            <a:ext cx="1457497" cy="1465773"/>
          </a:xfrm>
        </p:spPr>
        <p:txBody>
          <a:bodyPr/>
          <a:lstStyle>
            <a:lvl1pPr>
              <a:defRPr>
                <a:latin typeface="Gill Sans MT" panose="020B0502020104020203" pitchFamily="34" charset="0"/>
              </a:defRPr>
            </a:lvl1pPr>
          </a:lstStyle>
          <a:p>
            <a:r>
              <a:rPr lang="en-US"/>
              <a:t>Click icon to add picture</a:t>
            </a:r>
          </a:p>
        </p:txBody>
      </p:sp>
      <p:sp>
        <p:nvSpPr>
          <p:cNvPr id="43" name="Text Placeholder 4">
            <a:extLst>
              <a:ext uri="{FF2B5EF4-FFF2-40B4-BE49-F238E27FC236}">
                <a16:creationId xmlns:a16="http://schemas.microsoft.com/office/drawing/2014/main" id="{BB7B092F-06C2-4E75-BEAD-80BC7141850B}"/>
              </a:ext>
            </a:extLst>
          </p:cNvPr>
          <p:cNvSpPr>
            <a:spLocks noGrp="1"/>
          </p:cNvSpPr>
          <p:nvPr>
            <p:ph type="body" sz="quarter" idx="21" hasCustomPrompt="1"/>
          </p:nvPr>
        </p:nvSpPr>
        <p:spPr>
          <a:xfrm>
            <a:off x="9862788" y="4864009"/>
            <a:ext cx="2094374" cy="374823"/>
          </a:xfrm>
        </p:spPr>
        <p:txBody>
          <a:bodyPr>
            <a:noAutofit/>
          </a:bodyPr>
          <a:lstStyle>
            <a:lvl1pPr>
              <a:defRPr sz="1400" b="1">
                <a:solidFill>
                  <a:schemeClr val="accent6">
                    <a:lumMod val="50000"/>
                  </a:schemeClr>
                </a:solidFill>
                <a:latin typeface="Gill Sans MT" panose="020B0502020104020203" pitchFamily="34" charset="0"/>
              </a:defRPr>
            </a:lvl1pPr>
          </a:lstStyle>
          <a:p>
            <a:pPr lvl="0"/>
            <a:r>
              <a:rPr lang="en-US"/>
              <a:t>Presenter Name</a:t>
            </a:r>
          </a:p>
        </p:txBody>
      </p:sp>
      <p:sp>
        <p:nvSpPr>
          <p:cNvPr id="44" name="Text Placeholder 6">
            <a:extLst>
              <a:ext uri="{FF2B5EF4-FFF2-40B4-BE49-F238E27FC236}">
                <a16:creationId xmlns:a16="http://schemas.microsoft.com/office/drawing/2014/main" id="{AA96E10C-9651-4F0D-8F7B-6CCB794F06A4}"/>
              </a:ext>
            </a:extLst>
          </p:cNvPr>
          <p:cNvSpPr>
            <a:spLocks noGrp="1"/>
          </p:cNvSpPr>
          <p:nvPr>
            <p:ph type="body" sz="quarter" idx="22" hasCustomPrompt="1"/>
          </p:nvPr>
        </p:nvSpPr>
        <p:spPr>
          <a:xfrm>
            <a:off x="9862788" y="5305335"/>
            <a:ext cx="2093912" cy="615140"/>
          </a:xfrm>
        </p:spPr>
        <p:txBody>
          <a:bodyPr>
            <a:normAutofit/>
          </a:bodyPr>
          <a:lstStyle>
            <a:lvl1pPr>
              <a:defRPr sz="1200">
                <a:solidFill>
                  <a:schemeClr val="accent6">
                    <a:lumMod val="50000"/>
                  </a:schemeClr>
                </a:solidFill>
                <a:latin typeface="Gill Sans MT" panose="020B0502020104020203" pitchFamily="34" charset="0"/>
              </a:defRPr>
            </a:lvl1pPr>
          </a:lstStyle>
          <a:p>
            <a:pPr lvl="0"/>
            <a:r>
              <a:rPr lang="en-US"/>
              <a:t>Title</a:t>
            </a:r>
          </a:p>
        </p:txBody>
      </p:sp>
      <p:sp>
        <p:nvSpPr>
          <p:cNvPr id="45" name="Text Placeholder 9">
            <a:extLst>
              <a:ext uri="{FF2B5EF4-FFF2-40B4-BE49-F238E27FC236}">
                <a16:creationId xmlns:a16="http://schemas.microsoft.com/office/drawing/2014/main" id="{8D20F620-3C64-43DC-919A-91C94F28FE7D}"/>
              </a:ext>
            </a:extLst>
          </p:cNvPr>
          <p:cNvSpPr>
            <a:spLocks noGrp="1"/>
          </p:cNvSpPr>
          <p:nvPr>
            <p:ph type="body" sz="quarter" idx="23" hasCustomPrompt="1"/>
          </p:nvPr>
        </p:nvSpPr>
        <p:spPr>
          <a:xfrm>
            <a:off x="1203955" y="3198679"/>
            <a:ext cx="9784080" cy="560388"/>
          </a:xfrm>
        </p:spPr>
        <p:txBody>
          <a:bodyPr>
            <a:noAutofit/>
          </a:bodyPr>
          <a:lstStyle>
            <a:lvl1pPr algn="ctr">
              <a:defRPr sz="3600">
                <a:solidFill>
                  <a:schemeClr val="bg1"/>
                </a:solidFill>
                <a:latin typeface="Gill Sans MT" panose="020B0502020104020203" pitchFamily="34" charset="0"/>
              </a:defRPr>
            </a:lvl1pPr>
          </a:lstStyle>
          <a:p>
            <a:pPr lvl="0"/>
            <a:r>
              <a:rPr lang="en-US"/>
              <a:t>Click to type subtitle</a:t>
            </a:r>
          </a:p>
        </p:txBody>
      </p:sp>
      <p:sp>
        <p:nvSpPr>
          <p:cNvPr id="46" name="Text Placeholder 11">
            <a:extLst>
              <a:ext uri="{FF2B5EF4-FFF2-40B4-BE49-F238E27FC236}">
                <a16:creationId xmlns:a16="http://schemas.microsoft.com/office/drawing/2014/main" id="{6B591ACB-A911-469D-AE14-FE996E18EEE1}"/>
              </a:ext>
            </a:extLst>
          </p:cNvPr>
          <p:cNvSpPr>
            <a:spLocks noGrp="1"/>
          </p:cNvSpPr>
          <p:nvPr>
            <p:ph type="body" sz="quarter" idx="24" hasCustomPrompt="1"/>
          </p:nvPr>
        </p:nvSpPr>
        <p:spPr>
          <a:xfrm>
            <a:off x="10281978" y="2094082"/>
            <a:ext cx="1903672" cy="419100"/>
          </a:xfrm>
        </p:spPr>
        <p:txBody>
          <a:bodyPr>
            <a:normAutofit/>
          </a:bodyPr>
          <a:lstStyle>
            <a:lvl1pPr marL="0" indent="0">
              <a:buNone/>
              <a:defRPr sz="1200">
                <a:solidFill>
                  <a:schemeClr val="accent6">
                    <a:lumMod val="50000"/>
                  </a:schemeClr>
                </a:solidFill>
                <a:latin typeface="Gill Sans MT" panose="020B0502020104020203" pitchFamily="34" charset="0"/>
              </a:defRPr>
            </a:lvl1pPr>
          </a:lstStyle>
          <a:p>
            <a:pPr lvl="0"/>
            <a:r>
              <a:rPr lang="en-US"/>
              <a:t>ENTER MM/DD/YYYY</a:t>
            </a:r>
          </a:p>
        </p:txBody>
      </p:sp>
      <p:pic>
        <p:nvPicPr>
          <p:cNvPr id="18" name="Picture 17" descr="A picture containing drawing&#10;&#10;Description automatically generated">
            <a:extLst>
              <a:ext uri="{FF2B5EF4-FFF2-40B4-BE49-F238E27FC236}">
                <a16:creationId xmlns:a16="http://schemas.microsoft.com/office/drawing/2014/main" id="{E97CA12F-0557-4A2A-929A-473015F4AC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709" y="349831"/>
            <a:ext cx="4062579" cy="994236"/>
          </a:xfrm>
          <a:prstGeom prst="rect">
            <a:avLst/>
          </a:prstGeom>
        </p:spPr>
      </p:pic>
    </p:spTree>
    <p:extLst>
      <p:ext uri="{BB962C8B-B14F-4D97-AF65-F5344CB8AC3E}">
        <p14:creationId xmlns:p14="http://schemas.microsoft.com/office/powerpoint/2010/main" val="2311672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119500" y="2930967"/>
            <a:ext cx="10072435" cy="3927163"/>
          </a:xfrm>
          <a:custGeom>
            <a:avLst/>
            <a:gdLst/>
            <a:ahLst/>
            <a:cxnLst/>
            <a:rect l="l" t="t" r="r" b="b"/>
            <a:pathLst>
              <a:path w="60830" h="89839" extrusionOk="0">
                <a:moveTo>
                  <a:pt x="1" y="1"/>
                </a:moveTo>
                <a:lnTo>
                  <a:pt x="1" y="89839"/>
                </a:lnTo>
                <a:lnTo>
                  <a:pt x="60829" y="89839"/>
                </a:lnTo>
                <a:lnTo>
                  <a:pt x="6082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 name="Google Shape;10;p2"/>
          <p:cNvSpPr/>
          <p:nvPr/>
        </p:nvSpPr>
        <p:spPr>
          <a:xfrm>
            <a:off x="-770854" y="5078970"/>
            <a:ext cx="2903983" cy="5808909"/>
          </a:xfrm>
          <a:custGeom>
            <a:avLst/>
            <a:gdLst/>
            <a:ahLst/>
            <a:cxnLst/>
            <a:rect l="l" t="t" r="r" b="b"/>
            <a:pathLst>
              <a:path w="33896" h="67803" extrusionOk="0">
                <a:moveTo>
                  <a:pt x="0" y="1"/>
                </a:moveTo>
                <a:lnTo>
                  <a:pt x="0" y="67803"/>
                </a:lnTo>
                <a:cubicBezTo>
                  <a:pt x="18715" y="67803"/>
                  <a:pt x="33895" y="52622"/>
                  <a:pt x="33895" y="33896"/>
                </a:cubicBezTo>
                <a:cubicBezTo>
                  <a:pt x="33895" y="15181"/>
                  <a:pt x="18715" y="1"/>
                  <a:pt x="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 name="Google Shape;11;p2"/>
          <p:cNvSpPr/>
          <p:nvPr/>
        </p:nvSpPr>
        <p:spPr>
          <a:xfrm>
            <a:off x="2119501" y="5078970"/>
            <a:ext cx="2905097" cy="5808909"/>
          </a:xfrm>
          <a:custGeom>
            <a:avLst/>
            <a:gdLst/>
            <a:ahLst/>
            <a:cxnLst/>
            <a:rect l="l" t="t" r="r" b="b"/>
            <a:pathLst>
              <a:path w="33909" h="67803" extrusionOk="0">
                <a:moveTo>
                  <a:pt x="1" y="1"/>
                </a:moveTo>
                <a:lnTo>
                  <a:pt x="1" y="67803"/>
                </a:lnTo>
                <a:cubicBezTo>
                  <a:pt x="18727" y="67803"/>
                  <a:pt x="33908" y="52622"/>
                  <a:pt x="33908" y="33896"/>
                </a:cubicBezTo>
                <a:cubicBezTo>
                  <a:pt x="33908" y="15181"/>
                  <a:pt x="18727"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 name="Google Shape;12;p2"/>
          <p:cNvSpPr/>
          <p:nvPr/>
        </p:nvSpPr>
        <p:spPr>
          <a:xfrm>
            <a:off x="-784133" y="-730802"/>
            <a:ext cx="2905097" cy="5809937"/>
          </a:xfrm>
          <a:custGeom>
            <a:avLst/>
            <a:gdLst/>
            <a:ahLst/>
            <a:cxnLst/>
            <a:rect l="l" t="t" r="r" b="b"/>
            <a:pathLst>
              <a:path w="33909" h="67815" extrusionOk="0">
                <a:moveTo>
                  <a:pt x="33908" y="0"/>
                </a:moveTo>
                <a:cubicBezTo>
                  <a:pt x="15182" y="0"/>
                  <a:pt x="1" y="15181"/>
                  <a:pt x="1" y="33907"/>
                </a:cubicBezTo>
                <a:cubicBezTo>
                  <a:pt x="1" y="52634"/>
                  <a:pt x="15182" y="67815"/>
                  <a:pt x="33908" y="67815"/>
                </a:cubicBezTo>
                <a:lnTo>
                  <a:pt x="33908"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 name="Google Shape;13;p2"/>
          <p:cNvSpPr/>
          <p:nvPr/>
        </p:nvSpPr>
        <p:spPr>
          <a:xfrm rot="5400000">
            <a:off x="8859313" y="-3643097"/>
            <a:ext cx="2903983" cy="5808909"/>
          </a:xfrm>
          <a:custGeom>
            <a:avLst/>
            <a:gdLst/>
            <a:ahLst/>
            <a:cxnLst/>
            <a:rect l="l" t="t" r="r" b="b"/>
            <a:pathLst>
              <a:path w="33896" h="67803" extrusionOk="0">
                <a:moveTo>
                  <a:pt x="0" y="1"/>
                </a:moveTo>
                <a:lnTo>
                  <a:pt x="0" y="67803"/>
                </a:lnTo>
                <a:cubicBezTo>
                  <a:pt x="18715" y="67803"/>
                  <a:pt x="33895" y="52622"/>
                  <a:pt x="33895" y="33896"/>
                </a:cubicBezTo>
                <a:cubicBezTo>
                  <a:pt x="33895" y="15181"/>
                  <a:pt x="18715" y="1"/>
                  <a:pt x="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 name="Google Shape;14;p2"/>
          <p:cNvSpPr txBox="1">
            <a:spLocks noGrp="1"/>
          </p:cNvSpPr>
          <p:nvPr>
            <p:ph type="ctrTitle"/>
          </p:nvPr>
        </p:nvSpPr>
        <p:spPr>
          <a:xfrm>
            <a:off x="1973933" y="1245733"/>
            <a:ext cx="9264800" cy="3450000"/>
          </a:xfrm>
          <a:prstGeom prst="rect">
            <a:avLst/>
          </a:prstGeom>
        </p:spPr>
        <p:txBody>
          <a:bodyPr spcFirstLastPara="1" wrap="square" lIns="91425" tIns="91425" rIns="91425" bIns="91425" anchor="t" anchorCtr="0">
            <a:noAutofit/>
          </a:bodyPr>
          <a:lstStyle>
            <a:lvl1pPr lvl="0" algn="r">
              <a:lnSpc>
                <a:spcPct val="115000"/>
              </a:lnSpc>
              <a:spcBef>
                <a:spcPts val="0"/>
              </a:spcBef>
              <a:spcAft>
                <a:spcPts val="0"/>
              </a:spcAft>
              <a:buSzPts val="5200"/>
              <a:buNone/>
              <a:defRPr sz="89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5" name="Google Shape;15;p2"/>
          <p:cNvSpPr txBox="1">
            <a:spLocks noGrp="1"/>
          </p:cNvSpPr>
          <p:nvPr>
            <p:ph type="subTitle" idx="1"/>
          </p:nvPr>
        </p:nvSpPr>
        <p:spPr>
          <a:xfrm>
            <a:off x="4841467" y="4390933"/>
            <a:ext cx="6397200" cy="677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2400">
                <a:latin typeface="Raleway Medium"/>
                <a:ea typeface="Raleway Medium"/>
                <a:cs typeface="Raleway Medium"/>
                <a:sym typeface="Raleway Medium"/>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_1">
    <p:spTree>
      <p:nvGrpSpPr>
        <p:cNvPr id="1" name="Shape 251"/>
        <p:cNvGrpSpPr/>
        <p:nvPr/>
      </p:nvGrpSpPr>
      <p:grpSpPr>
        <a:xfrm>
          <a:off x="0" y="0"/>
          <a:ext cx="0" cy="0"/>
          <a:chOff x="0" y="0"/>
          <a:chExt cx="0" cy="0"/>
        </a:xfrm>
      </p:grpSpPr>
      <p:sp>
        <p:nvSpPr>
          <p:cNvPr id="252" name="Google Shape;252;p28"/>
          <p:cNvSpPr/>
          <p:nvPr/>
        </p:nvSpPr>
        <p:spPr>
          <a:xfrm rot="10800000" flipH="1">
            <a:off x="-888225" y="2019093"/>
            <a:ext cx="3574800" cy="3574800"/>
          </a:xfrm>
          <a:prstGeom prst="pie">
            <a:avLst>
              <a:gd name="adj1" fmla="val 5408271"/>
              <a:gd name="adj2" fmla="val 16228670"/>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3" name="Google Shape;253;p28"/>
          <p:cNvSpPr/>
          <p:nvPr/>
        </p:nvSpPr>
        <p:spPr>
          <a:xfrm rot="10800000" flipH="1">
            <a:off x="-4333620" y="-2681447"/>
            <a:ext cx="5160800" cy="5160800"/>
          </a:xfrm>
          <a:prstGeom prst="pie">
            <a:avLst>
              <a:gd name="adj1" fmla="val 16207215"/>
              <a:gd name="adj2" fmla="val 21541474"/>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54" name="Google Shape;254;p28"/>
          <p:cNvGrpSpPr/>
          <p:nvPr/>
        </p:nvGrpSpPr>
        <p:grpSpPr>
          <a:xfrm>
            <a:off x="8494069" y="-806995"/>
            <a:ext cx="8029813" cy="10727875"/>
            <a:chOff x="-509724" y="-3346000"/>
            <a:chExt cx="8584975" cy="11469573"/>
          </a:xfrm>
        </p:grpSpPr>
        <p:sp>
          <p:nvSpPr>
            <p:cNvPr id="255" name="Google Shape;255;p28"/>
            <p:cNvSpPr/>
            <p:nvPr/>
          </p:nvSpPr>
          <p:spPr>
            <a:xfrm flipH="1">
              <a:off x="-509724" y="-3346000"/>
              <a:ext cx="5728800" cy="5728800"/>
            </a:xfrm>
            <a:prstGeom prst="pie">
              <a:avLst>
                <a:gd name="adj1" fmla="val 5408271"/>
                <a:gd name="adj2" fmla="val 16147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 name="Google Shape;256;p28"/>
            <p:cNvSpPr/>
            <p:nvPr/>
          </p:nvSpPr>
          <p:spPr>
            <a:xfrm flipH="1">
              <a:off x="2346451" y="2394773"/>
              <a:ext cx="5728800" cy="5728800"/>
            </a:xfrm>
            <a:prstGeom prst="pie">
              <a:avLst>
                <a:gd name="adj1" fmla="val 16207215"/>
                <a:gd name="adj2" fmla="val 215988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57" name="Google Shape;257;p28"/>
          <p:cNvSpPr/>
          <p:nvPr/>
        </p:nvSpPr>
        <p:spPr>
          <a:xfrm>
            <a:off x="203196" y="5177868"/>
            <a:ext cx="712400" cy="1774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8" name="Google Shape;258;p28"/>
          <p:cNvSpPr txBox="1">
            <a:spLocks noGrp="1"/>
          </p:cNvSpPr>
          <p:nvPr>
            <p:ph type="subTitle" idx="1"/>
          </p:nvPr>
        </p:nvSpPr>
        <p:spPr>
          <a:xfrm>
            <a:off x="1786600" y="1926467"/>
            <a:ext cx="8618800" cy="42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400"/>
              <a:buFont typeface="Anaheim"/>
              <a:buChar char="●"/>
              <a:defRPr/>
            </a:lvl1pPr>
            <a:lvl2pPr lvl="1" rtl="0">
              <a:lnSpc>
                <a:spcPct val="100000"/>
              </a:lnSpc>
              <a:spcBef>
                <a:spcPts val="0"/>
              </a:spcBef>
              <a:spcAft>
                <a:spcPts val="0"/>
              </a:spcAft>
              <a:buClr>
                <a:srgbClr val="434343"/>
              </a:buClr>
              <a:buSzPts val="1400"/>
              <a:buFont typeface="Anaheim"/>
              <a:buChar char="○"/>
              <a:defRPr/>
            </a:lvl2pPr>
            <a:lvl3pPr lvl="2" rtl="0">
              <a:lnSpc>
                <a:spcPct val="100000"/>
              </a:lnSpc>
              <a:spcBef>
                <a:spcPts val="0"/>
              </a:spcBef>
              <a:spcAft>
                <a:spcPts val="0"/>
              </a:spcAft>
              <a:buClr>
                <a:srgbClr val="434343"/>
              </a:buClr>
              <a:buSzPts val="1400"/>
              <a:buFont typeface="Anaheim"/>
              <a:buChar char="■"/>
              <a:defRPr/>
            </a:lvl3pPr>
            <a:lvl4pPr lvl="3" rtl="0">
              <a:lnSpc>
                <a:spcPct val="100000"/>
              </a:lnSpc>
              <a:spcBef>
                <a:spcPts val="0"/>
              </a:spcBef>
              <a:spcAft>
                <a:spcPts val="0"/>
              </a:spcAft>
              <a:buClr>
                <a:srgbClr val="434343"/>
              </a:buClr>
              <a:buSzPts val="1400"/>
              <a:buFont typeface="Anaheim"/>
              <a:buChar char="●"/>
              <a:defRPr/>
            </a:lvl4pPr>
            <a:lvl5pPr lvl="4" rtl="0">
              <a:lnSpc>
                <a:spcPct val="100000"/>
              </a:lnSpc>
              <a:spcBef>
                <a:spcPts val="0"/>
              </a:spcBef>
              <a:spcAft>
                <a:spcPts val="0"/>
              </a:spcAft>
              <a:buClr>
                <a:srgbClr val="434343"/>
              </a:buClr>
              <a:buSzPts val="1400"/>
              <a:buFont typeface="Anaheim"/>
              <a:buChar char="○"/>
              <a:defRPr/>
            </a:lvl5pPr>
            <a:lvl6pPr lvl="5" rtl="0">
              <a:lnSpc>
                <a:spcPct val="100000"/>
              </a:lnSpc>
              <a:spcBef>
                <a:spcPts val="0"/>
              </a:spcBef>
              <a:spcAft>
                <a:spcPts val="0"/>
              </a:spcAft>
              <a:buClr>
                <a:srgbClr val="434343"/>
              </a:buClr>
              <a:buSzPts val="1400"/>
              <a:buFont typeface="Anaheim"/>
              <a:buChar char="■"/>
              <a:defRPr/>
            </a:lvl6pPr>
            <a:lvl7pPr lvl="6" rtl="0">
              <a:lnSpc>
                <a:spcPct val="100000"/>
              </a:lnSpc>
              <a:spcBef>
                <a:spcPts val="0"/>
              </a:spcBef>
              <a:spcAft>
                <a:spcPts val="0"/>
              </a:spcAft>
              <a:buClr>
                <a:srgbClr val="434343"/>
              </a:buClr>
              <a:buSzPts val="1400"/>
              <a:buFont typeface="Anaheim"/>
              <a:buChar char="●"/>
              <a:defRPr/>
            </a:lvl7pPr>
            <a:lvl8pPr lvl="7" rtl="0">
              <a:lnSpc>
                <a:spcPct val="100000"/>
              </a:lnSpc>
              <a:spcBef>
                <a:spcPts val="0"/>
              </a:spcBef>
              <a:spcAft>
                <a:spcPts val="0"/>
              </a:spcAft>
              <a:buClr>
                <a:srgbClr val="434343"/>
              </a:buClr>
              <a:buSzPts val="1400"/>
              <a:buFont typeface="Anaheim"/>
              <a:buChar char="○"/>
              <a:defRPr/>
            </a:lvl8pPr>
            <a:lvl9pPr lvl="8" rtl="0">
              <a:lnSpc>
                <a:spcPct val="100000"/>
              </a:lnSpc>
              <a:spcBef>
                <a:spcPts val="0"/>
              </a:spcBef>
              <a:spcAft>
                <a:spcPts val="0"/>
              </a:spcAft>
              <a:buClr>
                <a:srgbClr val="434343"/>
              </a:buClr>
              <a:buSzPts val="1400"/>
              <a:buFont typeface="Anaheim"/>
              <a:buChar char="■"/>
              <a:defRPr/>
            </a:lvl9pPr>
          </a:lstStyle>
          <a:p>
            <a:endParaRPr/>
          </a:p>
        </p:txBody>
      </p:sp>
      <p:sp>
        <p:nvSpPr>
          <p:cNvPr id="259" name="Google Shape;259;p28"/>
          <p:cNvSpPr txBox="1">
            <a:spLocks noGrp="1"/>
          </p:cNvSpPr>
          <p:nvPr>
            <p:ph type="subTitle" idx="2"/>
          </p:nvPr>
        </p:nvSpPr>
        <p:spPr>
          <a:xfrm>
            <a:off x="6938767" y="1926467"/>
            <a:ext cx="3292000" cy="42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0" name="Google Shape;260;p28"/>
          <p:cNvSpPr txBox="1">
            <a:spLocks noGrp="1"/>
          </p:cNvSpPr>
          <p:nvPr>
            <p:ph type="title"/>
          </p:nvPr>
        </p:nvSpPr>
        <p:spPr>
          <a:xfrm>
            <a:off x="960000" y="719328"/>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09"/>
        <p:cNvGrpSpPr/>
        <p:nvPr/>
      </p:nvGrpSpPr>
      <p:grpSpPr>
        <a:xfrm>
          <a:off x="0" y="0"/>
          <a:ext cx="0" cy="0"/>
          <a:chOff x="0" y="0"/>
          <a:chExt cx="0" cy="0"/>
        </a:xfrm>
      </p:grpSpPr>
      <p:sp>
        <p:nvSpPr>
          <p:cNvPr id="310" name="Google Shape;310;p32"/>
          <p:cNvSpPr/>
          <p:nvPr/>
        </p:nvSpPr>
        <p:spPr>
          <a:xfrm rot="10800000">
            <a:off x="9444191" y="2088595"/>
            <a:ext cx="3574800" cy="3574800"/>
          </a:xfrm>
          <a:prstGeom prst="pie">
            <a:avLst>
              <a:gd name="adj1" fmla="val 5408271"/>
              <a:gd name="adj2" fmla="val 1622867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1" name="Google Shape;311;p32"/>
          <p:cNvSpPr/>
          <p:nvPr/>
        </p:nvSpPr>
        <p:spPr>
          <a:xfrm rot="10800000">
            <a:off x="11303585" y="-2702504"/>
            <a:ext cx="5160800" cy="5160800"/>
          </a:xfrm>
          <a:prstGeom prst="pie">
            <a:avLst>
              <a:gd name="adj1" fmla="val 16207215"/>
              <a:gd name="adj2" fmla="val 21541474"/>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312" name="Google Shape;312;p32"/>
          <p:cNvGrpSpPr/>
          <p:nvPr/>
        </p:nvGrpSpPr>
        <p:grpSpPr>
          <a:xfrm flipH="1">
            <a:off x="-4392939" y="-838236"/>
            <a:ext cx="8029813" cy="10727875"/>
            <a:chOff x="-509724" y="-3346000"/>
            <a:chExt cx="8584975" cy="11469573"/>
          </a:xfrm>
        </p:grpSpPr>
        <p:sp>
          <p:nvSpPr>
            <p:cNvPr id="313" name="Google Shape;313;p32"/>
            <p:cNvSpPr/>
            <p:nvPr/>
          </p:nvSpPr>
          <p:spPr>
            <a:xfrm flipH="1">
              <a:off x="-509724" y="-3346000"/>
              <a:ext cx="5728800" cy="5728800"/>
            </a:xfrm>
            <a:prstGeom prst="pie">
              <a:avLst>
                <a:gd name="adj1" fmla="val 5408271"/>
                <a:gd name="adj2" fmla="val 1614764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314;p32"/>
            <p:cNvSpPr/>
            <p:nvPr/>
          </p:nvSpPr>
          <p:spPr>
            <a:xfrm flipH="1">
              <a:off x="2346451" y="2394773"/>
              <a:ext cx="5728800" cy="5728800"/>
            </a:xfrm>
            <a:prstGeom prst="pie">
              <a:avLst>
                <a:gd name="adj1" fmla="val 16207215"/>
                <a:gd name="adj2" fmla="val 215988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15" name="Google Shape;315;p32"/>
          <p:cNvSpPr/>
          <p:nvPr/>
        </p:nvSpPr>
        <p:spPr>
          <a:xfrm flipH="1">
            <a:off x="11220825" y="5247352"/>
            <a:ext cx="712400" cy="1670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6" name="Google Shape;316;p32"/>
          <p:cNvSpPr/>
          <p:nvPr/>
        </p:nvSpPr>
        <p:spPr>
          <a:xfrm rot="2699062">
            <a:off x="435152" y="778688"/>
            <a:ext cx="1036619" cy="1036619"/>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7" name="Google Shape;317;p32"/>
          <p:cNvSpPr txBox="1">
            <a:spLocks noGrp="1"/>
          </p:cNvSpPr>
          <p:nvPr>
            <p:ph type="title"/>
          </p:nvPr>
        </p:nvSpPr>
        <p:spPr>
          <a:xfrm>
            <a:off x="960000" y="719328"/>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8" name="Google Shape;318;p32"/>
          <p:cNvSpPr txBox="1">
            <a:spLocks noGrp="1"/>
          </p:cNvSpPr>
          <p:nvPr>
            <p:ph type="title" idx="2"/>
          </p:nvPr>
        </p:nvSpPr>
        <p:spPr>
          <a:xfrm>
            <a:off x="2336367" y="4585435"/>
            <a:ext cx="3115200" cy="6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solidFill>
                  <a:schemeClr val="accen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19" name="Google Shape;319;p32"/>
          <p:cNvSpPr txBox="1">
            <a:spLocks noGrp="1"/>
          </p:cNvSpPr>
          <p:nvPr>
            <p:ph type="subTitle" idx="1"/>
          </p:nvPr>
        </p:nvSpPr>
        <p:spPr>
          <a:xfrm>
            <a:off x="2336367" y="5232365"/>
            <a:ext cx="3115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0" name="Google Shape;320;p32"/>
          <p:cNvSpPr txBox="1">
            <a:spLocks noGrp="1"/>
          </p:cNvSpPr>
          <p:nvPr>
            <p:ph type="title" idx="3"/>
          </p:nvPr>
        </p:nvSpPr>
        <p:spPr>
          <a:xfrm>
            <a:off x="6740433" y="4585435"/>
            <a:ext cx="3115200" cy="6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solidFill>
                  <a:schemeClr val="accen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21" name="Google Shape;321;p32"/>
          <p:cNvSpPr txBox="1">
            <a:spLocks noGrp="1"/>
          </p:cNvSpPr>
          <p:nvPr>
            <p:ph type="subTitle" idx="4"/>
          </p:nvPr>
        </p:nvSpPr>
        <p:spPr>
          <a:xfrm>
            <a:off x="6740433" y="5232365"/>
            <a:ext cx="31152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2" name="Google Shape;322;p32"/>
          <p:cNvSpPr txBox="1">
            <a:spLocks noGrp="1"/>
          </p:cNvSpPr>
          <p:nvPr>
            <p:ph type="title" idx="5"/>
          </p:nvPr>
        </p:nvSpPr>
        <p:spPr>
          <a:xfrm>
            <a:off x="2336367" y="2465784"/>
            <a:ext cx="3115200" cy="6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solidFill>
                  <a:schemeClr val="accen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23" name="Google Shape;323;p32"/>
          <p:cNvSpPr txBox="1">
            <a:spLocks noGrp="1"/>
          </p:cNvSpPr>
          <p:nvPr>
            <p:ph type="subTitle" idx="6"/>
          </p:nvPr>
        </p:nvSpPr>
        <p:spPr>
          <a:xfrm>
            <a:off x="2336367" y="3112636"/>
            <a:ext cx="3115200" cy="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4" name="Google Shape;324;p32"/>
          <p:cNvSpPr txBox="1">
            <a:spLocks noGrp="1"/>
          </p:cNvSpPr>
          <p:nvPr>
            <p:ph type="title" idx="7"/>
          </p:nvPr>
        </p:nvSpPr>
        <p:spPr>
          <a:xfrm>
            <a:off x="6740433" y="2465784"/>
            <a:ext cx="3115200" cy="6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solidFill>
                  <a:schemeClr val="accen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25" name="Google Shape;325;p32"/>
          <p:cNvSpPr txBox="1">
            <a:spLocks noGrp="1"/>
          </p:cNvSpPr>
          <p:nvPr>
            <p:ph type="subTitle" idx="8"/>
          </p:nvPr>
        </p:nvSpPr>
        <p:spPr>
          <a:xfrm>
            <a:off x="6740433" y="3112636"/>
            <a:ext cx="3115200" cy="8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4"/>
        <p:cNvGrpSpPr/>
        <p:nvPr/>
      </p:nvGrpSpPr>
      <p:grpSpPr>
        <a:xfrm>
          <a:off x="0" y="0"/>
          <a:ext cx="0" cy="0"/>
          <a:chOff x="0" y="0"/>
          <a:chExt cx="0" cy="0"/>
        </a:xfrm>
      </p:grpSpPr>
      <p:sp>
        <p:nvSpPr>
          <p:cNvPr id="75" name="Google Shape;75;p10"/>
          <p:cNvSpPr/>
          <p:nvPr/>
        </p:nvSpPr>
        <p:spPr>
          <a:xfrm flipH="1">
            <a:off x="498020" y="-11700"/>
            <a:ext cx="1140968" cy="4724035"/>
          </a:xfrm>
          <a:custGeom>
            <a:avLst/>
            <a:gdLst/>
            <a:ahLst/>
            <a:cxnLst/>
            <a:rect l="l" t="t" r="r" b="b"/>
            <a:pathLst>
              <a:path w="60830" h="89839" extrusionOk="0">
                <a:moveTo>
                  <a:pt x="1" y="1"/>
                </a:moveTo>
                <a:lnTo>
                  <a:pt x="1" y="89839"/>
                </a:lnTo>
                <a:lnTo>
                  <a:pt x="60829" y="89839"/>
                </a:lnTo>
                <a:lnTo>
                  <a:pt x="6082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76" name="Google Shape;76;p10"/>
          <p:cNvGrpSpPr/>
          <p:nvPr/>
        </p:nvGrpSpPr>
        <p:grpSpPr>
          <a:xfrm flipH="1">
            <a:off x="-618079" y="-11699"/>
            <a:ext cx="3399312" cy="8064049"/>
            <a:chOff x="-2564400" y="-3818762"/>
            <a:chExt cx="2549484" cy="6048037"/>
          </a:xfrm>
        </p:grpSpPr>
        <p:sp>
          <p:nvSpPr>
            <p:cNvPr id="77" name="Google Shape;77;p10"/>
            <p:cNvSpPr/>
            <p:nvPr/>
          </p:nvSpPr>
          <p:spPr>
            <a:xfrm>
              <a:off x="-863150" y="-3818762"/>
              <a:ext cx="832306" cy="5203026"/>
            </a:xfrm>
            <a:custGeom>
              <a:avLst/>
              <a:gdLst/>
              <a:ahLst/>
              <a:cxnLst/>
              <a:rect l="l" t="t" r="r" b="b"/>
              <a:pathLst>
                <a:path w="60830" h="89839" extrusionOk="0">
                  <a:moveTo>
                    <a:pt x="1" y="1"/>
                  </a:moveTo>
                  <a:lnTo>
                    <a:pt x="1" y="89839"/>
                  </a:lnTo>
                  <a:lnTo>
                    <a:pt x="60829" y="89839"/>
                  </a:lnTo>
                  <a:lnTo>
                    <a:pt x="608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 name="Google Shape;78;p10"/>
            <p:cNvSpPr/>
            <p:nvPr/>
          </p:nvSpPr>
          <p:spPr>
            <a:xfrm>
              <a:off x="-1706616" y="-1156075"/>
              <a:ext cx="1691700" cy="1695300"/>
            </a:xfrm>
            <a:prstGeom prst="pie">
              <a:avLst>
                <a:gd name="adj1" fmla="val 5408560"/>
                <a:gd name="adj2" fmla="val 107909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 name="Google Shape;79;p10"/>
            <p:cNvSpPr/>
            <p:nvPr/>
          </p:nvSpPr>
          <p:spPr>
            <a:xfrm>
              <a:off x="-1727934" y="537575"/>
              <a:ext cx="1691700" cy="1691700"/>
            </a:xfrm>
            <a:prstGeom prst="pie">
              <a:avLst>
                <a:gd name="adj1" fmla="val 16191521"/>
                <a:gd name="adj2" fmla="val 1225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 name="Google Shape;80;p10"/>
            <p:cNvSpPr/>
            <p:nvPr/>
          </p:nvSpPr>
          <p:spPr>
            <a:xfrm>
              <a:off x="-2564400" y="537575"/>
              <a:ext cx="1691700" cy="1691700"/>
            </a:xfrm>
            <a:prstGeom prst="pie">
              <a:avLst>
                <a:gd name="adj1" fmla="val 10785751"/>
                <a:gd name="adj2" fmla="val 544887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1" name="Google Shape;81;p10"/>
          <p:cNvSpPr/>
          <p:nvPr/>
        </p:nvSpPr>
        <p:spPr>
          <a:xfrm rot="5400000">
            <a:off x="-562281" y="-1743729"/>
            <a:ext cx="1637855" cy="3276241"/>
          </a:xfrm>
          <a:custGeom>
            <a:avLst/>
            <a:gdLst/>
            <a:ahLst/>
            <a:cxnLst/>
            <a:rect l="l" t="t" r="r" b="b"/>
            <a:pathLst>
              <a:path w="33896" h="67803" extrusionOk="0">
                <a:moveTo>
                  <a:pt x="0" y="1"/>
                </a:moveTo>
                <a:lnTo>
                  <a:pt x="0" y="67803"/>
                </a:lnTo>
                <a:cubicBezTo>
                  <a:pt x="18715" y="67803"/>
                  <a:pt x="33895" y="52622"/>
                  <a:pt x="33895" y="33896"/>
                </a:cubicBezTo>
                <a:cubicBezTo>
                  <a:pt x="33895" y="15181"/>
                  <a:pt x="18715" y="1"/>
                  <a:pt x="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2" name="Google Shape;82;p10"/>
          <p:cNvSpPr txBox="1">
            <a:spLocks noGrp="1"/>
          </p:cNvSpPr>
          <p:nvPr>
            <p:ph type="title"/>
          </p:nvPr>
        </p:nvSpPr>
        <p:spPr>
          <a:xfrm>
            <a:off x="2806667" y="1207567"/>
            <a:ext cx="5520400" cy="2474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3"/>
        <p:cNvGrpSpPr/>
        <p:nvPr/>
      </p:nvGrpSpPr>
      <p:grpSpPr>
        <a:xfrm>
          <a:off x="0" y="0"/>
          <a:ext cx="0" cy="0"/>
          <a:chOff x="0" y="0"/>
          <a:chExt cx="0" cy="0"/>
        </a:xfrm>
      </p:grpSpPr>
      <p:sp>
        <p:nvSpPr>
          <p:cNvPr id="84" name="Google Shape;84;p11"/>
          <p:cNvSpPr/>
          <p:nvPr/>
        </p:nvSpPr>
        <p:spPr>
          <a:xfrm rot="10800000">
            <a:off x="9503689" y="2019093"/>
            <a:ext cx="3574800" cy="3574800"/>
          </a:xfrm>
          <a:prstGeom prst="pie">
            <a:avLst>
              <a:gd name="adj1" fmla="val 5408271"/>
              <a:gd name="adj2" fmla="val 16228670"/>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 name="Google Shape;85;p11"/>
          <p:cNvSpPr/>
          <p:nvPr/>
        </p:nvSpPr>
        <p:spPr>
          <a:xfrm rot="10800000">
            <a:off x="11363083" y="-2681447"/>
            <a:ext cx="5160800" cy="5160800"/>
          </a:xfrm>
          <a:prstGeom prst="pie">
            <a:avLst>
              <a:gd name="adj1" fmla="val 16207215"/>
              <a:gd name="adj2" fmla="val 21541474"/>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86" name="Google Shape;86;p11"/>
          <p:cNvGrpSpPr/>
          <p:nvPr/>
        </p:nvGrpSpPr>
        <p:grpSpPr>
          <a:xfrm flipH="1">
            <a:off x="-4333620" y="-806995"/>
            <a:ext cx="8029813" cy="10727875"/>
            <a:chOff x="-509724" y="-3346000"/>
            <a:chExt cx="8584975" cy="11469573"/>
          </a:xfrm>
        </p:grpSpPr>
        <p:sp>
          <p:nvSpPr>
            <p:cNvPr id="87" name="Google Shape;87;p11"/>
            <p:cNvSpPr/>
            <p:nvPr/>
          </p:nvSpPr>
          <p:spPr>
            <a:xfrm flipH="1">
              <a:off x="-509724" y="-3346000"/>
              <a:ext cx="5728800" cy="5728800"/>
            </a:xfrm>
            <a:prstGeom prst="pie">
              <a:avLst>
                <a:gd name="adj1" fmla="val 5408271"/>
                <a:gd name="adj2" fmla="val 16147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 name="Google Shape;88;p11"/>
            <p:cNvSpPr/>
            <p:nvPr/>
          </p:nvSpPr>
          <p:spPr>
            <a:xfrm flipH="1">
              <a:off x="2346451" y="2394773"/>
              <a:ext cx="5728800" cy="5728800"/>
            </a:xfrm>
            <a:prstGeom prst="pie">
              <a:avLst>
                <a:gd name="adj1" fmla="val 16207215"/>
                <a:gd name="adj2" fmla="val 215988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9" name="Google Shape;89;p11"/>
          <p:cNvSpPr/>
          <p:nvPr/>
        </p:nvSpPr>
        <p:spPr>
          <a:xfrm flipH="1">
            <a:off x="11274667" y="5177868"/>
            <a:ext cx="712400" cy="1774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0" name="Google Shape;90;p11"/>
          <p:cNvSpPr txBox="1">
            <a:spLocks noGrp="1"/>
          </p:cNvSpPr>
          <p:nvPr>
            <p:ph type="title" hasCustomPrompt="1"/>
          </p:nvPr>
        </p:nvSpPr>
        <p:spPr>
          <a:xfrm>
            <a:off x="2355633" y="2077967"/>
            <a:ext cx="6718000" cy="20148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91" name="Google Shape;91;p11"/>
          <p:cNvSpPr txBox="1">
            <a:spLocks noGrp="1"/>
          </p:cNvSpPr>
          <p:nvPr>
            <p:ph type="subTitle" idx="1"/>
          </p:nvPr>
        </p:nvSpPr>
        <p:spPr>
          <a:xfrm>
            <a:off x="2355633" y="4092833"/>
            <a:ext cx="6718000" cy="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rot="10800000" flipH="1">
            <a:off x="-1091425" y="2029277"/>
            <a:ext cx="3574800" cy="3574800"/>
          </a:xfrm>
          <a:prstGeom prst="pie">
            <a:avLst>
              <a:gd name="adj1" fmla="val 5408271"/>
              <a:gd name="adj2" fmla="val 1622867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 name="Google Shape;27;p4"/>
          <p:cNvSpPr/>
          <p:nvPr/>
        </p:nvSpPr>
        <p:spPr>
          <a:xfrm rot="10800000" flipH="1">
            <a:off x="-4536820" y="-2671263"/>
            <a:ext cx="5160800" cy="5160800"/>
          </a:xfrm>
          <a:prstGeom prst="pie">
            <a:avLst>
              <a:gd name="adj1" fmla="val 16207215"/>
              <a:gd name="adj2" fmla="val 21541474"/>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8" name="Google Shape;28;p4"/>
          <p:cNvGrpSpPr/>
          <p:nvPr/>
        </p:nvGrpSpPr>
        <p:grpSpPr>
          <a:xfrm>
            <a:off x="8547736" y="-806995"/>
            <a:ext cx="8029813" cy="10727875"/>
            <a:chOff x="-509724" y="-3346000"/>
            <a:chExt cx="8584975" cy="11469573"/>
          </a:xfrm>
        </p:grpSpPr>
        <p:sp>
          <p:nvSpPr>
            <p:cNvPr id="29" name="Google Shape;29;p4"/>
            <p:cNvSpPr/>
            <p:nvPr/>
          </p:nvSpPr>
          <p:spPr>
            <a:xfrm flipH="1">
              <a:off x="-509724" y="-3346000"/>
              <a:ext cx="5728800" cy="5728800"/>
            </a:xfrm>
            <a:prstGeom prst="pie">
              <a:avLst>
                <a:gd name="adj1" fmla="val 5408271"/>
                <a:gd name="adj2" fmla="val 1614764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 name="Google Shape;30;p4"/>
            <p:cNvSpPr/>
            <p:nvPr/>
          </p:nvSpPr>
          <p:spPr>
            <a:xfrm flipH="1">
              <a:off x="2346451" y="2394773"/>
              <a:ext cx="5728800" cy="5728800"/>
            </a:xfrm>
            <a:prstGeom prst="pie">
              <a:avLst>
                <a:gd name="adj1" fmla="val 16207215"/>
                <a:gd name="adj2" fmla="val 215988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1" name="Google Shape;31;p4"/>
          <p:cNvSpPr/>
          <p:nvPr/>
        </p:nvSpPr>
        <p:spPr>
          <a:xfrm>
            <a:off x="0" y="5188033"/>
            <a:ext cx="712400" cy="1670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 name="Google Shape;32;p4"/>
          <p:cNvSpPr txBox="1">
            <a:spLocks noGrp="1"/>
          </p:cNvSpPr>
          <p:nvPr>
            <p:ph type="title"/>
          </p:nvPr>
        </p:nvSpPr>
        <p:spPr>
          <a:xfrm>
            <a:off x="960000" y="71374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 name="Google Shape;33;p4"/>
          <p:cNvSpPr txBox="1">
            <a:spLocks noGrp="1"/>
          </p:cNvSpPr>
          <p:nvPr>
            <p:ph type="body" idx="1"/>
          </p:nvPr>
        </p:nvSpPr>
        <p:spPr>
          <a:xfrm>
            <a:off x="960000" y="1545700"/>
            <a:ext cx="10272000" cy="4599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600">
                <a:solidFill>
                  <a:srgbClr val="434343"/>
                </a:solidFill>
                <a:latin typeface="Raleway Medium"/>
                <a:ea typeface="Raleway Medium"/>
                <a:cs typeface="Raleway Medium"/>
                <a:sym typeface="Raleway Medium"/>
              </a:defRPr>
            </a:lvl1pPr>
            <a:lvl2pPr marL="1219170" lvl="1"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273"/>
        <p:cNvGrpSpPr/>
        <p:nvPr/>
      </p:nvGrpSpPr>
      <p:grpSpPr>
        <a:xfrm>
          <a:off x="0" y="0"/>
          <a:ext cx="0" cy="0"/>
          <a:chOff x="0" y="0"/>
          <a:chExt cx="0" cy="0"/>
        </a:xfrm>
      </p:grpSpPr>
      <p:grpSp>
        <p:nvGrpSpPr>
          <p:cNvPr id="274" name="Google Shape;274;p30"/>
          <p:cNvGrpSpPr/>
          <p:nvPr/>
        </p:nvGrpSpPr>
        <p:grpSpPr>
          <a:xfrm>
            <a:off x="-195900" y="-442366"/>
            <a:ext cx="11427920" cy="4520199"/>
            <a:chOff x="-2564400" y="-1159300"/>
            <a:chExt cx="8570940" cy="3390149"/>
          </a:xfrm>
        </p:grpSpPr>
        <p:sp>
          <p:nvSpPr>
            <p:cNvPr id="275" name="Google Shape;275;p30"/>
            <p:cNvSpPr/>
            <p:nvPr/>
          </p:nvSpPr>
          <p:spPr>
            <a:xfrm>
              <a:off x="-872725" y="-307525"/>
              <a:ext cx="6879265" cy="1356569"/>
            </a:xfrm>
            <a:custGeom>
              <a:avLst/>
              <a:gdLst/>
              <a:ahLst/>
              <a:cxnLst/>
              <a:rect l="l" t="t" r="r" b="b"/>
              <a:pathLst>
                <a:path w="60830" h="89839" extrusionOk="0">
                  <a:moveTo>
                    <a:pt x="1" y="1"/>
                  </a:moveTo>
                  <a:lnTo>
                    <a:pt x="1" y="89839"/>
                  </a:lnTo>
                  <a:lnTo>
                    <a:pt x="60829" y="89839"/>
                  </a:lnTo>
                  <a:lnTo>
                    <a:pt x="608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 name="Google Shape;276;p30"/>
            <p:cNvSpPr/>
            <p:nvPr/>
          </p:nvSpPr>
          <p:spPr>
            <a:xfrm>
              <a:off x="-1721000" y="-252700"/>
              <a:ext cx="848304" cy="1636867"/>
            </a:xfrm>
            <a:custGeom>
              <a:avLst/>
              <a:gdLst/>
              <a:ahLst/>
              <a:cxnLst/>
              <a:rect l="l" t="t" r="r" b="b"/>
              <a:pathLst>
                <a:path w="30397" h="89839" extrusionOk="0">
                  <a:moveTo>
                    <a:pt x="0" y="1"/>
                  </a:moveTo>
                  <a:lnTo>
                    <a:pt x="0" y="89839"/>
                  </a:lnTo>
                  <a:lnTo>
                    <a:pt x="30397" y="89839"/>
                  </a:lnTo>
                  <a:lnTo>
                    <a:pt x="303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 name="Google Shape;277;p30"/>
            <p:cNvSpPr/>
            <p:nvPr/>
          </p:nvSpPr>
          <p:spPr>
            <a:xfrm>
              <a:off x="-1721000" y="-1159300"/>
              <a:ext cx="1691700" cy="1691700"/>
            </a:xfrm>
            <a:prstGeom prst="pie">
              <a:avLst>
                <a:gd name="adj1" fmla="val 5408271"/>
                <a:gd name="adj2" fmla="val 10790964"/>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 name="Google Shape;278;p30"/>
            <p:cNvSpPr/>
            <p:nvPr/>
          </p:nvSpPr>
          <p:spPr>
            <a:xfrm>
              <a:off x="-1720037" y="537575"/>
              <a:ext cx="1691700" cy="1691700"/>
            </a:xfrm>
            <a:prstGeom prst="pie">
              <a:avLst>
                <a:gd name="adj1" fmla="val 16184293"/>
                <a:gd name="adj2" fmla="val 1225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 name="Google Shape;279;p30"/>
            <p:cNvSpPr/>
            <p:nvPr/>
          </p:nvSpPr>
          <p:spPr>
            <a:xfrm>
              <a:off x="-2564400" y="539149"/>
              <a:ext cx="1691700" cy="1691700"/>
            </a:xfrm>
            <a:prstGeom prst="pie">
              <a:avLst>
                <a:gd name="adj1" fmla="val 16207215"/>
                <a:gd name="adj2" fmla="val 215988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80" name="Google Shape;280;p30"/>
          <p:cNvSpPr/>
          <p:nvPr/>
        </p:nvSpPr>
        <p:spPr>
          <a:xfrm>
            <a:off x="0" y="1822233"/>
            <a:ext cx="938800" cy="1128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1" name="Google Shape;281;p30"/>
          <p:cNvSpPr/>
          <p:nvPr/>
        </p:nvSpPr>
        <p:spPr>
          <a:xfrm>
            <a:off x="922600" y="-20333"/>
            <a:ext cx="1138400" cy="722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2" name="Google Shape;282;p30"/>
          <p:cNvSpPr txBox="1">
            <a:spLocks noGrp="1"/>
          </p:cNvSpPr>
          <p:nvPr>
            <p:ph type="title"/>
          </p:nvPr>
        </p:nvSpPr>
        <p:spPr>
          <a:xfrm>
            <a:off x="960000" y="3952704"/>
            <a:ext cx="3115200" cy="89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solidFill>
                  <a:schemeClr val="accen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3" name="Google Shape;283;p30"/>
          <p:cNvSpPr txBox="1">
            <a:spLocks noGrp="1"/>
          </p:cNvSpPr>
          <p:nvPr>
            <p:ph type="subTitle" idx="1"/>
          </p:nvPr>
        </p:nvSpPr>
        <p:spPr>
          <a:xfrm>
            <a:off x="960000" y="4825964"/>
            <a:ext cx="31152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4" name="Google Shape;284;p30"/>
          <p:cNvSpPr txBox="1">
            <a:spLocks noGrp="1"/>
          </p:cNvSpPr>
          <p:nvPr>
            <p:ph type="title" idx="2"/>
          </p:nvPr>
        </p:nvSpPr>
        <p:spPr>
          <a:xfrm>
            <a:off x="4538400" y="3952704"/>
            <a:ext cx="3115200" cy="89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solidFill>
                  <a:schemeClr val="accen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5" name="Google Shape;285;p30"/>
          <p:cNvSpPr txBox="1">
            <a:spLocks noGrp="1"/>
          </p:cNvSpPr>
          <p:nvPr>
            <p:ph type="subTitle" idx="3"/>
          </p:nvPr>
        </p:nvSpPr>
        <p:spPr>
          <a:xfrm>
            <a:off x="4538400" y="4825964"/>
            <a:ext cx="31152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6" name="Google Shape;286;p30"/>
          <p:cNvSpPr txBox="1">
            <a:spLocks noGrp="1"/>
          </p:cNvSpPr>
          <p:nvPr>
            <p:ph type="title" idx="4"/>
          </p:nvPr>
        </p:nvSpPr>
        <p:spPr>
          <a:xfrm>
            <a:off x="8116800" y="3952704"/>
            <a:ext cx="3115200" cy="89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solidFill>
                  <a:schemeClr val="accen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7" name="Google Shape;287;p30"/>
          <p:cNvSpPr txBox="1">
            <a:spLocks noGrp="1"/>
          </p:cNvSpPr>
          <p:nvPr>
            <p:ph type="subTitle" idx="5"/>
          </p:nvPr>
        </p:nvSpPr>
        <p:spPr>
          <a:xfrm>
            <a:off x="8116800" y="4825964"/>
            <a:ext cx="31152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30"/>
          <p:cNvSpPr txBox="1">
            <a:spLocks noGrp="1"/>
          </p:cNvSpPr>
          <p:nvPr>
            <p:ph type="title" idx="6"/>
          </p:nvPr>
        </p:nvSpPr>
        <p:spPr>
          <a:xfrm>
            <a:off x="2637867" y="719333"/>
            <a:ext cx="7490000" cy="161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TITLE_ONLY_2">
    <p:spTree>
      <p:nvGrpSpPr>
        <p:cNvPr id="1" name="Shape 186"/>
        <p:cNvGrpSpPr/>
        <p:nvPr/>
      </p:nvGrpSpPr>
      <p:grpSpPr>
        <a:xfrm>
          <a:off x="0" y="0"/>
          <a:ext cx="0" cy="0"/>
          <a:chOff x="0" y="0"/>
          <a:chExt cx="0" cy="0"/>
        </a:xfrm>
      </p:grpSpPr>
      <p:sp>
        <p:nvSpPr>
          <p:cNvPr id="187" name="Google Shape;187;p22"/>
          <p:cNvSpPr/>
          <p:nvPr/>
        </p:nvSpPr>
        <p:spPr>
          <a:xfrm rot="10800000">
            <a:off x="9444191" y="2088595"/>
            <a:ext cx="3574800" cy="3574800"/>
          </a:xfrm>
          <a:prstGeom prst="pie">
            <a:avLst>
              <a:gd name="adj1" fmla="val 5408271"/>
              <a:gd name="adj2" fmla="val 1622867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8" name="Google Shape;188;p22"/>
          <p:cNvSpPr/>
          <p:nvPr/>
        </p:nvSpPr>
        <p:spPr>
          <a:xfrm rot="10800000">
            <a:off x="11303585" y="-2702504"/>
            <a:ext cx="5160800" cy="5160800"/>
          </a:xfrm>
          <a:prstGeom prst="pie">
            <a:avLst>
              <a:gd name="adj1" fmla="val 16207215"/>
              <a:gd name="adj2" fmla="val 21541474"/>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89" name="Google Shape;189;p22"/>
          <p:cNvGrpSpPr/>
          <p:nvPr/>
        </p:nvGrpSpPr>
        <p:grpSpPr>
          <a:xfrm flipH="1">
            <a:off x="-4392939" y="-838236"/>
            <a:ext cx="8029813" cy="10727875"/>
            <a:chOff x="-509724" y="-3346000"/>
            <a:chExt cx="8584975" cy="11469573"/>
          </a:xfrm>
        </p:grpSpPr>
        <p:sp>
          <p:nvSpPr>
            <p:cNvPr id="190" name="Google Shape;190;p22"/>
            <p:cNvSpPr/>
            <p:nvPr/>
          </p:nvSpPr>
          <p:spPr>
            <a:xfrm flipH="1">
              <a:off x="-509724" y="-3346000"/>
              <a:ext cx="5728800" cy="5728800"/>
            </a:xfrm>
            <a:prstGeom prst="pie">
              <a:avLst>
                <a:gd name="adj1" fmla="val 5408271"/>
                <a:gd name="adj2" fmla="val 1614764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1" name="Google Shape;191;p22"/>
            <p:cNvSpPr/>
            <p:nvPr/>
          </p:nvSpPr>
          <p:spPr>
            <a:xfrm flipH="1">
              <a:off x="2346451" y="2394773"/>
              <a:ext cx="5728800" cy="5728800"/>
            </a:xfrm>
            <a:prstGeom prst="pie">
              <a:avLst>
                <a:gd name="adj1" fmla="val 16207215"/>
                <a:gd name="adj2" fmla="val 215988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92" name="Google Shape;192;p22"/>
          <p:cNvSpPr/>
          <p:nvPr/>
        </p:nvSpPr>
        <p:spPr>
          <a:xfrm flipH="1">
            <a:off x="11220825" y="5247352"/>
            <a:ext cx="712400" cy="1670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3" name="Google Shape;193;p22"/>
          <p:cNvSpPr/>
          <p:nvPr/>
        </p:nvSpPr>
        <p:spPr>
          <a:xfrm rot="2699062">
            <a:off x="435152" y="778688"/>
            <a:ext cx="1036619" cy="1036619"/>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4" name="Google Shape;194;p22"/>
          <p:cNvSpPr txBox="1">
            <a:spLocks noGrp="1"/>
          </p:cNvSpPr>
          <p:nvPr>
            <p:ph type="title"/>
          </p:nvPr>
        </p:nvSpPr>
        <p:spPr>
          <a:xfrm>
            <a:off x="960000" y="719328"/>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01"/>
        <p:cNvGrpSpPr/>
        <p:nvPr/>
      </p:nvGrpSpPr>
      <p:grpSpPr>
        <a:xfrm>
          <a:off x="0" y="0"/>
          <a:ext cx="0" cy="0"/>
          <a:chOff x="0" y="0"/>
          <a:chExt cx="0" cy="0"/>
        </a:xfrm>
      </p:grpSpPr>
      <p:sp>
        <p:nvSpPr>
          <p:cNvPr id="202" name="Google Shape;202;p24"/>
          <p:cNvSpPr/>
          <p:nvPr/>
        </p:nvSpPr>
        <p:spPr>
          <a:xfrm rot="10800000" flipH="1">
            <a:off x="-1028837" y="-1857947"/>
            <a:ext cx="2616319" cy="5233488"/>
          </a:xfrm>
          <a:custGeom>
            <a:avLst/>
            <a:gdLst/>
            <a:ahLst/>
            <a:cxnLst/>
            <a:rect l="l" t="t" r="r" b="b"/>
            <a:pathLst>
              <a:path w="33896" h="67803" extrusionOk="0">
                <a:moveTo>
                  <a:pt x="0" y="1"/>
                </a:moveTo>
                <a:lnTo>
                  <a:pt x="0" y="67803"/>
                </a:lnTo>
                <a:cubicBezTo>
                  <a:pt x="18715" y="67803"/>
                  <a:pt x="33895" y="52622"/>
                  <a:pt x="33895" y="33896"/>
                </a:cubicBezTo>
                <a:cubicBezTo>
                  <a:pt x="33895" y="15181"/>
                  <a:pt x="18715" y="1"/>
                  <a:pt x="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3" name="Google Shape;203;p24"/>
          <p:cNvSpPr/>
          <p:nvPr/>
        </p:nvSpPr>
        <p:spPr>
          <a:xfrm rot="10800000" flipH="1">
            <a:off x="-1040800" y="3386952"/>
            <a:ext cx="2617323" cy="5234413"/>
          </a:xfrm>
          <a:custGeom>
            <a:avLst/>
            <a:gdLst/>
            <a:ahLst/>
            <a:cxnLst/>
            <a:rect l="l" t="t" r="r" b="b"/>
            <a:pathLst>
              <a:path w="33909" h="67815" extrusionOk="0">
                <a:moveTo>
                  <a:pt x="33908" y="0"/>
                </a:moveTo>
                <a:cubicBezTo>
                  <a:pt x="15182" y="0"/>
                  <a:pt x="1" y="15181"/>
                  <a:pt x="1" y="33907"/>
                </a:cubicBezTo>
                <a:cubicBezTo>
                  <a:pt x="1" y="52634"/>
                  <a:pt x="15182" y="67815"/>
                  <a:pt x="33908" y="67815"/>
                </a:cubicBezTo>
                <a:lnTo>
                  <a:pt x="33908"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4" name="Google Shape;204;p24"/>
          <p:cNvSpPr txBox="1">
            <a:spLocks noGrp="1"/>
          </p:cNvSpPr>
          <p:nvPr>
            <p:ph type="subTitle" idx="1"/>
          </p:nvPr>
        </p:nvSpPr>
        <p:spPr>
          <a:xfrm>
            <a:off x="2705067" y="4256133"/>
            <a:ext cx="3201200" cy="18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95959"/>
              </a:buClr>
              <a:buSzPts val="1000"/>
              <a:buFont typeface="Anaheim"/>
              <a:buChar char="●"/>
              <a:defRPr/>
            </a:lvl1pPr>
            <a:lvl2pPr lvl="1" algn="ctr" rtl="0">
              <a:lnSpc>
                <a:spcPct val="100000"/>
              </a:lnSpc>
              <a:spcBef>
                <a:spcPts val="0"/>
              </a:spcBef>
              <a:spcAft>
                <a:spcPts val="0"/>
              </a:spcAft>
              <a:buClr>
                <a:srgbClr val="595959"/>
              </a:buClr>
              <a:buSzPts val="1400"/>
              <a:buFont typeface="Anaheim"/>
              <a:buChar char="○"/>
              <a:defRPr/>
            </a:lvl2pPr>
            <a:lvl3pPr lvl="2" algn="ctr" rtl="0">
              <a:lnSpc>
                <a:spcPct val="100000"/>
              </a:lnSpc>
              <a:spcBef>
                <a:spcPts val="0"/>
              </a:spcBef>
              <a:spcAft>
                <a:spcPts val="0"/>
              </a:spcAft>
              <a:buClr>
                <a:srgbClr val="595959"/>
              </a:buClr>
              <a:buSzPts val="1400"/>
              <a:buFont typeface="Anaheim"/>
              <a:buChar char="■"/>
              <a:defRPr/>
            </a:lvl3pPr>
            <a:lvl4pPr lvl="3" algn="ctr" rtl="0">
              <a:lnSpc>
                <a:spcPct val="100000"/>
              </a:lnSpc>
              <a:spcBef>
                <a:spcPts val="0"/>
              </a:spcBef>
              <a:spcAft>
                <a:spcPts val="0"/>
              </a:spcAft>
              <a:buClr>
                <a:srgbClr val="595959"/>
              </a:buClr>
              <a:buSzPts val="1400"/>
              <a:buFont typeface="Anaheim"/>
              <a:buChar char="●"/>
              <a:defRPr/>
            </a:lvl4pPr>
            <a:lvl5pPr lvl="4" algn="ctr" rtl="0">
              <a:lnSpc>
                <a:spcPct val="100000"/>
              </a:lnSpc>
              <a:spcBef>
                <a:spcPts val="0"/>
              </a:spcBef>
              <a:spcAft>
                <a:spcPts val="0"/>
              </a:spcAft>
              <a:buClr>
                <a:srgbClr val="595959"/>
              </a:buClr>
              <a:buSzPts val="1400"/>
              <a:buFont typeface="Anaheim"/>
              <a:buChar char="○"/>
              <a:defRPr/>
            </a:lvl5pPr>
            <a:lvl6pPr lvl="5" algn="ctr" rtl="0">
              <a:lnSpc>
                <a:spcPct val="100000"/>
              </a:lnSpc>
              <a:spcBef>
                <a:spcPts val="0"/>
              </a:spcBef>
              <a:spcAft>
                <a:spcPts val="0"/>
              </a:spcAft>
              <a:buClr>
                <a:srgbClr val="595959"/>
              </a:buClr>
              <a:buSzPts val="1400"/>
              <a:buFont typeface="Anaheim"/>
              <a:buChar char="■"/>
              <a:defRPr/>
            </a:lvl6pPr>
            <a:lvl7pPr lvl="6" algn="ctr" rtl="0">
              <a:lnSpc>
                <a:spcPct val="100000"/>
              </a:lnSpc>
              <a:spcBef>
                <a:spcPts val="0"/>
              </a:spcBef>
              <a:spcAft>
                <a:spcPts val="0"/>
              </a:spcAft>
              <a:buClr>
                <a:srgbClr val="595959"/>
              </a:buClr>
              <a:buSzPts val="1400"/>
              <a:buFont typeface="Anaheim"/>
              <a:buChar char="●"/>
              <a:defRPr/>
            </a:lvl7pPr>
            <a:lvl8pPr lvl="7" algn="ctr" rtl="0">
              <a:lnSpc>
                <a:spcPct val="100000"/>
              </a:lnSpc>
              <a:spcBef>
                <a:spcPts val="0"/>
              </a:spcBef>
              <a:spcAft>
                <a:spcPts val="0"/>
              </a:spcAft>
              <a:buClr>
                <a:srgbClr val="595959"/>
              </a:buClr>
              <a:buSzPts val="1400"/>
              <a:buFont typeface="Anaheim"/>
              <a:buChar char="○"/>
              <a:defRPr/>
            </a:lvl8pPr>
            <a:lvl9pPr lvl="8" algn="ctr" rtl="0">
              <a:lnSpc>
                <a:spcPct val="100000"/>
              </a:lnSpc>
              <a:spcBef>
                <a:spcPts val="0"/>
              </a:spcBef>
              <a:spcAft>
                <a:spcPts val="0"/>
              </a:spcAft>
              <a:buClr>
                <a:srgbClr val="595959"/>
              </a:buClr>
              <a:buSzPts val="1400"/>
              <a:buFont typeface="Anaheim"/>
              <a:buChar char="■"/>
              <a:defRPr/>
            </a:lvl9pPr>
          </a:lstStyle>
          <a:p>
            <a:endParaRPr/>
          </a:p>
        </p:txBody>
      </p:sp>
      <p:sp>
        <p:nvSpPr>
          <p:cNvPr id="205" name="Google Shape;205;p24"/>
          <p:cNvSpPr txBox="1">
            <a:spLocks noGrp="1"/>
          </p:cNvSpPr>
          <p:nvPr>
            <p:ph type="title"/>
          </p:nvPr>
        </p:nvSpPr>
        <p:spPr>
          <a:xfrm>
            <a:off x="2705067" y="767067"/>
            <a:ext cx="4125200" cy="3102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dark)">
    <p:spTree>
      <p:nvGrpSpPr>
        <p:cNvPr id="1" name=""/>
        <p:cNvGrpSpPr/>
        <p:nvPr/>
      </p:nvGrpSpPr>
      <p:grpSpPr>
        <a:xfrm>
          <a:off x="0" y="0"/>
          <a:ext cx="0" cy="0"/>
          <a:chOff x="0" y="0"/>
          <a:chExt cx="0" cy="0"/>
        </a:xfrm>
      </p:grpSpPr>
      <p:sp>
        <p:nvSpPr>
          <p:cNvPr id="7" name="Rectangle 6"/>
          <p:cNvSpPr/>
          <p:nvPr/>
        </p:nvSpPr>
        <p:spPr>
          <a:xfrm>
            <a:off x="1" y="589606"/>
            <a:ext cx="121920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833191" y="2418405"/>
            <a:ext cx="10515600" cy="3801705"/>
          </a:xfrm>
        </p:spPr>
        <p:txBody>
          <a:bodyPr anchor="t">
            <a:normAutofit/>
          </a:bodyPr>
          <a:lstStyle>
            <a:lvl1pPr marL="0" indent="0" algn="ctr">
              <a:buNone/>
              <a:defRPr sz="1800">
                <a:solidFill>
                  <a:schemeClr val="bg1"/>
                </a:solidFill>
                <a:latin typeface="Gill Sans MT" panose="020B05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Rectangle 7">
            <a:extLst>
              <a:ext uri="{FF2B5EF4-FFF2-40B4-BE49-F238E27FC236}">
                <a16:creationId xmlns:a16="http://schemas.microsoft.com/office/drawing/2014/main" id="{57384661-6F36-4879-9BA2-3718CC4CFDA1}"/>
              </a:ext>
            </a:extLst>
          </p:cNvPr>
          <p:cNvSpPr/>
          <p:nvPr userDrawn="1"/>
        </p:nvSpPr>
        <p:spPr>
          <a:xfrm>
            <a:off x="-6843" y="386862"/>
            <a:ext cx="12198843" cy="1828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solidFill>
                <a:schemeClr val="tx1"/>
              </a:solidFill>
              <a:latin typeface="Gill Sans MT" panose="020B0502020104020203" pitchFamily="34" charset="0"/>
            </a:endParaRPr>
          </a:p>
        </p:txBody>
      </p:sp>
      <p:sp>
        <p:nvSpPr>
          <p:cNvPr id="11" name="Title 1">
            <a:extLst>
              <a:ext uri="{FF2B5EF4-FFF2-40B4-BE49-F238E27FC236}">
                <a16:creationId xmlns:a16="http://schemas.microsoft.com/office/drawing/2014/main" id="{880C4EBE-7292-4B8E-AEC6-AE03D8644797}"/>
              </a:ext>
            </a:extLst>
          </p:cNvPr>
          <p:cNvSpPr>
            <a:spLocks noGrp="1"/>
          </p:cNvSpPr>
          <p:nvPr>
            <p:ph type="title" hasCustomPrompt="1"/>
          </p:nvPr>
        </p:nvSpPr>
        <p:spPr>
          <a:xfrm>
            <a:off x="1198951" y="546882"/>
            <a:ext cx="9784080" cy="1508760"/>
          </a:xfrm>
        </p:spPr>
        <p:txBody>
          <a:bodyPr>
            <a:normAutofit/>
          </a:bodyPr>
          <a:lstStyle>
            <a:lvl1pPr algn="ctr">
              <a:defRPr sz="4000" b="1">
                <a:solidFill>
                  <a:schemeClr val="tx1"/>
                </a:solidFill>
                <a:latin typeface="Gill Sans MT" panose="020B0502020104020203" pitchFamily="34" charset="0"/>
              </a:defRPr>
            </a:lvl1pPr>
          </a:lstStyle>
          <a:p>
            <a:r>
              <a:rPr lang="en-US"/>
              <a:t>section slide (dark)</a:t>
            </a:r>
          </a:p>
        </p:txBody>
      </p:sp>
      <p:pic>
        <p:nvPicPr>
          <p:cNvPr id="10" name="Picture 9" descr="A picture containing drawing&#10;&#10;Description automatically generated">
            <a:extLst>
              <a:ext uri="{FF2B5EF4-FFF2-40B4-BE49-F238E27FC236}">
                <a16:creationId xmlns:a16="http://schemas.microsoft.com/office/drawing/2014/main" id="{4BB0AAFE-C6B0-465C-A5F5-6BA2F666DE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29" y="6494943"/>
            <a:ext cx="1322881" cy="323749"/>
          </a:xfrm>
          <a:prstGeom prst="rect">
            <a:avLst/>
          </a:prstGeom>
        </p:spPr>
      </p:pic>
    </p:spTree>
    <p:extLst>
      <p:ext uri="{BB962C8B-B14F-4D97-AF65-F5344CB8AC3E}">
        <p14:creationId xmlns:p14="http://schemas.microsoft.com/office/powerpoint/2010/main" val="331729484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030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l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671E1-7763-4B98-A486-B9D87C981B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30" y="6494942"/>
            <a:ext cx="1322881" cy="323750"/>
          </a:xfrm>
          <a:prstGeom prst="rect">
            <a:avLst/>
          </a:prstGeom>
        </p:spPr>
      </p:pic>
      <p:sp>
        <p:nvSpPr>
          <p:cNvPr id="10" name="Rectangle 9">
            <a:extLst>
              <a:ext uri="{FF2B5EF4-FFF2-40B4-BE49-F238E27FC236}">
                <a16:creationId xmlns:a16="http://schemas.microsoft.com/office/drawing/2014/main" id="{9790A330-CA9A-4951-86EB-2D20F806F96C}"/>
              </a:ext>
            </a:extLst>
          </p:cNvPr>
          <p:cNvSpPr/>
          <p:nvPr userDrawn="1"/>
        </p:nvSpPr>
        <p:spPr>
          <a:xfrm>
            <a:off x="-6843" y="386862"/>
            <a:ext cx="12198843" cy="1828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solidFill>
                <a:schemeClr val="tx1"/>
              </a:solidFill>
              <a:latin typeface="Gill Sans MT" panose="020B0502020104020203" pitchFamily="34" charset="0"/>
            </a:endParaRPr>
          </a:p>
        </p:txBody>
      </p:sp>
      <p:sp>
        <p:nvSpPr>
          <p:cNvPr id="11" name="Text Placeholder 2">
            <a:extLst>
              <a:ext uri="{FF2B5EF4-FFF2-40B4-BE49-F238E27FC236}">
                <a16:creationId xmlns:a16="http://schemas.microsoft.com/office/drawing/2014/main" id="{041BF7BE-FF8C-4903-80FF-E54BADBE18B1}"/>
              </a:ext>
            </a:extLst>
          </p:cNvPr>
          <p:cNvSpPr>
            <a:spLocks noGrp="1"/>
          </p:cNvSpPr>
          <p:nvPr>
            <p:ph type="body" idx="1"/>
          </p:nvPr>
        </p:nvSpPr>
        <p:spPr>
          <a:xfrm>
            <a:off x="856710" y="2420073"/>
            <a:ext cx="10468562" cy="3801705"/>
          </a:xfrm>
        </p:spPr>
        <p:txBody>
          <a:bodyPr anchor="t">
            <a:normAutofit/>
          </a:bodyPr>
          <a:lstStyle>
            <a:lvl1pPr marL="0" indent="0" algn="ctr">
              <a:buNone/>
              <a:defRPr sz="1800">
                <a:solidFill>
                  <a:schemeClr val="bg1"/>
                </a:solidFill>
                <a:latin typeface="Gill Sans MT" panose="020B05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Title 1">
            <a:extLst>
              <a:ext uri="{FF2B5EF4-FFF2-40B4-BE49-F238E27FC236}">
                <a16:creationId xmlns:a16="http://schemas.microsoft.com/office/drawing/2014/main" id="{AC9C3240-FBA6-4B8A-8489-6AD9A4E76747}"/>
              </a:ext>
            </a:extLst>
          </p:cNvPr>
          <p:cNvSpPr>
            <a:spLocks noGrp="1"/>
          </p:cNvSpPr>
          <p:nvPr>
            <p:ph type="title" hasCustomPrompt="1"/>
          </p:nvPr>
        </p:nvSpPr>
        <p:spPr>
          <a:xfrm>
            <a:off x="1198951" y="546882"/>
            <a:ext cx="9784080" cy="1508760"/>
          </a:xfrm>
        </p:spPr>
        <p:txBody>
          <a:bodyPr>
            <a:normAutofit/>
          </a:bodyPr>
          <a:lstStyle>
            <a:lvl1pPr algn="ctr">
              <a:defRPr sz="4000" b="1">
                <a:solidFill>
                  <a:schemeClr val="tx1"/>
                </a:solidFill>
                <a:latin typeface="Gill Sans MT" panose="020B0502020104020203" pitchFamily="34" charset="0"/>
              </a:defRPr>
            </a:lvl1pPr>
          </a:lstStyle>
          <a:p>
            <a:r>
              <a:rPr lang="en-US"/>
              <a:t>Section slide (light)</a:t>
            </a:r>
          </a:p>
        </p:txBody>
      </p:sp>
      <p:pic>
        <p:nvPicPr>
          <p:cNvPr id="14" name="Picture 13">
            <a:extLst>
              <a:ext uri="{FF2B5EF4-FFF2-40B4-BE49-F238E27FC236}">
                <a16:creationId xmlns:a16="http://schemas.microsoft.com/office/drawing/2014/main" id="{3167C5BA-08AA-4C04-BC26-16589DE717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6509238"/>
            <a:ext cx="1275902" cy="310616"/>
          </a:xfrm>
          <a:prstGeom prst="rect">
            <a:avLst/>
          </a:prstGeom>
        </p:spPr>
      </p:pic>
    </p:spTree>
    <p:extLst>
      <p:ext uri="{BB962C8B-B14F-4D97-AF65-F5344CB8AC3E}">
        <p14:creationId xmlns:p14="http://schemas.microsoft.com/office/powerpoint/2010/main" val="405599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673F2D-AFD9-4961-BD40-93FE150EC7D9}"/>
              </a:ext>
            </a:extLst>
          </p:cNvPr>
          <p:cNvSpPr/>
          <p:nvPr userDrawn="1"/>
        </p:nvSpPr>
        <p:spPr>
          <a:xfrm>
            <a:off x="-2" y="6410528"/>
            <a:ext cx="12192000" cy="4474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2" name="Title 1"/>
          <p:cNvSpPr>
            <a:spLocks noGrp="1"/>
          </p:cNvSpPr>
          <p:nvPr>
            <p:ph type="title" hasCustomPrompt="1"/>
          </p:nvPr>
        </p:nvSpPr>
        <p:spPr/>
        <p:txBody>
          <a:bodyPr>
            <a:normAutofit/>
          </a:bodyPr>
          <a:lstStyle>
            <a:lvl1pPr algn="ctr">
              <a:defRPr sz="4000" b="1">
                <a:latin typeface="Gill Sans MT" panose="020B0502020104020203" pitchFamily="34" charset="0"/>
              </a:defRPr>
            </a:lvl1pPr>
          </a:lstStyle>
          <a:p>
            <a:r>
              <a:rPr lang="en-US"/>
              <a:t>Simple slide</a:t>
            </a:r>
          </a:p>
        </p:txBody>
      </p:sp>
      <p:sp>
        <p:nvSpPr>
          <p:cNvPr id="9" name="Rectangle 8">
            <a:extLst>
              <a:ext uri="{FF2B5EF4-FFF2-40B4-BE49-F238E27FC236}">
                <a16:creationId xmlns:a16="http://schemas.microsoft.com/office/drawing/2014/main" id="{7B4D0B65-8482-4E42-8E2C-A95B22EA4E84}"/>
              </a:ext>
            </a:extLst>
          </p:cNvPr>
          <p:cNvSpPr/>
          <p:nvPr userDrawn="1"/>
        </p:nvSpPr>
        <p:spPr>
          <a:xfrm>
            <a:off x="0" y="0"/>
            <a:ext cx="12192000" cy="155643"/>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1" name="Text Placeholder 4">
            <a:extLst>
              <a:ext uri="{FF2B5EF4-FFF2-40B4-BE49-F238E27FC236}">
                <a16:creationId xmlns:a16="http://schemas.microsoft.com/office/drawing/2014/main" id="{B3B97919-B330-4369-AE53-044EECAE5BBE}"/>
              </a:ext>
            </a:extLst>
          </p:cNvPr>
          <p:cNvSpPr>
            <a:spLocks noGrp="1"/>
          </p:cNvSpPr>
          <p:nvPr>
            <p:ph type="body" sz="quarter" idx="13"/>
          </p:nvPr>
        </p:nvSpPr>
        <p:spPr>
          <a:xfrm>
            <a:off x="1202919" y="2059619"/>
            <a:ext cx="9784079" cy="3941686"/>
          </a:xfrm>
        </p:spPr>
        <p:txBody>
          <a:bodyPr>
            <a:normAutofit/>
          </a:bodyPr>
          <a:lstStyle>
            <a:lvl1pPr>
              <a:defRPr sz="2000">
                <a:solidFill>
                  <a:schemeClr val="accent6">
                    <a:lumMod val="50000"/>
                  </a:schemeClr>
                </a:solidFill>
                <a:latin typeface="Gill Sans MT" panose="020B0502020104020203" pitchFamily="34" charset="0"/>
              </a:defRPr>
            </a:lvl1pPr>
            <a:lvl2pPr>
              <a:defRPr sz="1800">
                <a:solidFill>
                  <a:schemeClr val="accent6">
                    <a:lumMod val="50000"/>
                  </a:schemeClr>
                </a:solidFill>
                <a:latin typeface="Gill Sans MT" panose="020B0502020104020203" pitchFamily="34" charset="0"/>
              </a:defRPr>
            </a:lvl2pPr>
            <a:lvl3pPr>
              <a:defRPr sz="1600">
                <a:solidFill>
                  <a:schemeClr val="accent6">
                    <a:lumMod val="50000"/>
                  </a:schemeClr>
                </a:solidFill>
                <a:latin typeface="Gill Sans MT" panose="020B0502020104020203" pitchFamily="34" charset="0"/>
              </a:defRPr>
            </a:lvl3pPr>
            <a:lvl4pPr>
              <a:defRPr sz="1400">
                <a:solidFill>
                  <a:schemeClr val="accent6">
                    <a:lumMod val="50000"/>
                  </a:schemeClr>
                </a:solidFill>
                <a:latin typeface="Gill Sans MT" panose="020B0502020104020203" pitchFamily="34" charset="0"/>
              </a:defRPr>
            </a:lvl4pPr>
            <a:lvl5pPr>
              <a:defRPr sz="1400">
                <a:solidFill>
                  <a:schemeClr val="accent6">
                    <a:lumMod val="50000"/>
                  </a:schemeClr>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drawing&#10;&#10;Description automatically generated">
            <a:extLst>
              <a:ext uri="{FF2B5EF4-FFF2-40B4-BE49-F238E27FC236}">
                <a16:creationId xmlns:a16="http://schemas.microsoft.com/office/drawing/2014/main" id="{949EEEFB-DA4C-44C9-AC41-592FD1F3F6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29" y="6494943"/>
            <a:ext cx="1322881" cy="323749"/>
          </a:xfrm>
          <a:prstGeom prst="rect">
            <a:avLst/>
          </a:prstGeom>
        </p:spPr>
      </p:pic>
    </p:spTree>
    <p:extLst>
      <p:ext uri="{BB962C8B-B14F-4D97-AF65-F5344CB8AC3E}">
        <p14:creationId xmlns:p14="http://schemas.microsoft.com/office/powerpoint/2010/main" val="391268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673F2D-AFD9-4961-BD40-93FE150EC7D9}"/>
              </a:ext>
            </a:extLst>
          </p:cNvPr>
          <p:cNvSpPr/>
          <p:nvPr userDrawn="1"/>
        </p:nvSpPr>
        <p:spPr>
          <a:xfrm>
            <a:off x="-2" y="6410528"/>
            <a:ext cx="12192000" cy="4474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2" name="Title 1"/>
          <p:cNvSpPr>
            <a:spLocks noGrp="1"/>
          </p:cNvSpPr>
          <p:nvPr>
            <p:ph type="title" hasCustomPrompt="1"/>
          </p:nvPr>
        </p:nvSpPr>
        <p:spPr/>
        <p:txBody>
          <a:bodyPr>
            <a:normAutofit/>
          </a:bodyPr>
          <a:lstStyle>
            <a:lvl1pPr algn="ctr">
              <a:defRPr sz="4000" b="1">
                <a:latin typeface="Gill Sans MT" panose="020B0502020104020203" pitchFamily="34" charset="0"/>
              </a:defRPr>
            </a:lvl1pPr>
          </a:lstStyle>
          <a:p>
            <a:r>
              <a:rPr lang="en-US"/>
              <a:t>BLANK slide</a:t>
            </a:r>
          </a:p>
        </p:txBody>
      </p:sp>
      <p:sp>
        <p:nvSpPr>
          <p:cNvPr id="9" name="Rectangle 8">
            <a:extLst>
              <a:ext uri="{FF2B5EF4-FFF2-40B4-BE49-F238E27FC236}">
                <a16:creationId xmlns:a16="http://schemas.microsoft.com/office/drawing/2014/main" id="{7B4D0B65-8482-4E42-8E2C-A95B22EA4E84}"/>
              </a:ext>
            </a:extLst>
          </p:cNvPr>
          <p:cNvSpPr/>
          <p:nvPr userDrawn="1"/>
        </p:nvSpPr>
        <p:spPr>
          <a:xfrm>
            <a:off x="0" y="0"/>
            <a:ext cx="12192000" cy="155643"/>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6BD889A7-A63C-456D-A572-102495C9FF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29" y="6494943"/>
            <a:ext cx="1322881" cy="323749"/>
          </a:xfrm>
          <a:prstGeom prst="rect">
            <a:avLst/>
          </a:prstGeom>
        </p:spPr>
      </p:pic>
    </p:spTree>
    <p:extLst>
      <p:ext uri="{BB962C8B-B14F-4D97-AF65-F5344CB8AC3E}">
        <p14:creationId xmlns:p14="http://schemas.microsoft.com/office/powerpoint/2010/main" val="66641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6ABFB-EF7E-4430-80AD-04B016F92AA6}"/>
              </a:ext>
            </a:extLst>
          </p:cNvPr>
          <p:cNvSpPr/>
          <p:nvPr userDrawn="1"/>
        </p:nvSpPr>
        <p:spPr>
          <a:xfrm>
            <a:off x="-2" y="6410528"/>
            <a:ext cx="12192000" cy="4474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8" name="Title 7"/>
          <p:cNvSpPr>
            <a:spLocks noGrp="1"/>
          </p:cNvSpPr>
          <p:nvPr>
            <p:ph type="title" hasCustomPrompt="1"/>
          </p:nvPr>
        </p:nvSpPr>
        <p:spPr/>
        <p:txBody>
          <a:bodyPr>
            <a:normAutofit/>
          </a:bodyPr>
          <a:lstStyle>
            <a:lvl1pPr algn="ctr">
              <a:defRPr sz="3600" b="1">
                <a:latin typeface="Gill Sans MT" panose="020B0502020104020203" pitchFamily="34" charset="0"/>
              </a:defRPr>
            </a:lvl1pPr>
          </a:lstStyle>
          <a:p>
            <a:r>
              <a:rPr lang="en-US"/>
              <a:t>Two-content slide</a:t>
            </a:r>
          </a:p>
        </p:txBody>
      </p:sp>
      <p:sp>
        <p:nvSpPr>
          <p:cNvPr id="11" name="Rectangle 10">
            <a:extLst>
              <a:ext uri="{FF2B5EF4-FFF2-40B4-BE49-F238E27FC236}">
                <a16:creationId xmlns:a16="http://schemas.microsoft.com/office/drawing/2014/main" id="{4EDADDF0-BDF7-45EE-9938-FB121EDA8F70}"/>
              </a:ext>
            </a:extLst>
          </p:cNvPr>
          <p:cNvSpPr/>
          <p:nvPr userDrawn="1"/>
        </p:nvSpPr>
        <p:spPr>
          <a:xfrm>
            <a:off x="0" y="0"/>
            <a:ext cx="12192000" cy="155643"/>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2" name="Text Placeholder 4">
            <a:extLst>
              <a:ext uri="{FF2B5EF4-FFF2-40B4-BE49-F238E27FC236}">
                <a16:creationId xmlns:a16="http://schemas.microsoft.com/office/drawing/2014/main" id="{4BA54DA7-0E2B-44D9-850A-CFE0178C59EF}"/>
              </a:ext>
            </a:extLst>
          </p:cNvPr>
          <p:cNvSpPr>
            <a:spLocks noGrp="1"/>
          </p:cNvSpPr>
          <p:nvPr>
            <p:ph type="body" sz="quarter" idx="13"/>
          </p:nvPr>
        </p:nvSpPr>
        <p:spPr>
          <a:xfrm>
            <a:off x="1202920" y="2059619"/>
            <a:ext cx="4585322" cy="3705760"/>
          </a:xfrm>
        </p:spPr>
        <p:txBody>
          <a:bodyPr>
            <a:normAutofit/>
          </a:bodyPr>
          <a:lstStyle>
            <a:lvl1pPr>
              <a:defRPr sz="2000">
                <a:solidFill>
                  <a:schemeClr val="accent6">
                    <a:lumMod val="50000"/>
                  </a:schemeClr>
                </a:solidFill>
                <a:latin typeface="Gill Sans MT" panose="020B0502020104020203" pitchFamily="34" charset="0"/>
              </a:defRPr>
            </a:lvl1pPr>
            <a:lvl2pPr>
              <a:defRPr sz="1800">
                <a:solidFill>
                  <a:schemeClr val="accent6">
                    <a:lumMod val="50000"/>
                  </a:schemeClr>
                </a:solidFill>
                <a:latin typeface="Gill Sans MT" panose="020B0502020104020203" pitchFamily="34" charset="0"/>
              </a:defRPr>
            </a:lvl2pPr>
            <a:lvl3pPr>
              <a:defRPr sz="1600">
                <a:solidFill>
                  <a:schemeClr val="accent6">
                    <a:lumMod val="50000"/>
                  </a:schemeClr>
                </a:solidFill>
                <a:latin typeface="Gill Sans MT" panose="020B0502020104020203" pitchFamily="34" charset="0"/>
              </a:defRPr>
            </a:lvl3pPr>
            <a:lvl4pPr>
              <a:defRPr sz="1400">
                <a:solidFill>
                  <a:schemeClr val="accent6">
                    <a:lumMod val="50000"/>
                  </a:schemeClr>
                </a:solidFill>
                <a:latin typeface="Gill Sans MT" panose="020B0502020104020203" pitchFamily="34" charset="0"/>
              </a:defRPr>
            </a:lvl4pPr>
            <a:lvl5pPr>
              <a:defRPr sz="1400">
                <a:solidFill>
                  <a:schemeClr val="accent6">
                    <a:lumMod val="50000"/>
                  </a:schemeClr>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0656D464-1DE2-4EEC-A733-374C937B44B6}"/>
              </a:ext>
            </a:extLst>
          </p:cNvPr>
          <p:cNvSpPr>
            <a:spLocks noGrp="1"/>
          </p:cNvSpPr>
          <p:nvPr>
            <p:ph type="body" sz="quarter" idx="14"/>
          </p:nvPr>
        </p:nvSpPr>
        <p:spPr>
          <a:xfrm>
            <a:off x="6403760" y="2059619"/>
            <a:ext cx="4585322" cy="3705760"/>
          </a:xfrm>
        </p:spPr>
        <p:txBody>
          <a:bodyPr>
            <a:normAutofit/>
          </a:bodyPr>
          <a:lstStyle>
            <a:lvl1pPr>
              <a:defRPr sz="2000">
                <a:solidFill>
                  <a:schemeClr val="accent6">
                    <a:lumMod val="50000"/>
                  </a:schemeClr>
                </a:solidFill>
                <a:latin typeface="Gill Sans MT" panose="020B0502020104020203" pitchFamily="34" charset="0"/>
              </a:defRPr>
            </a:lvl1pPr>
            <a:lvl2pPr>
              <a:defRPr sz="1800">
                <a:solidFill>
                  <a:schemeClr val="accent6">
                    <a:lumMod val="50000"/>
                  </a:schemeClr>
                </a:solidFill>
                <a:latin typeface="Gill Sans MT" panose="020B0502020104020203" pitchFamily="34" charset="0"/>
              </a:defRPr>
            </a:lvl2pPr>
            <a:lvl3pPr>
              <a:defRPr sz="1600">
                <a:solidFill>
                  <a:schemeClr val="accent6">
                    <a:lumMod val="50000"/>
                  </a:schemeClr>
                </a:solidFill>
                <a:latin typeface="Gill Sans MT" panose="020B0502020104020203" pitchFamily="34" charset="0"/>
              </a:defRPr>
            </a:lvl3pPr>
            <a:lvl4pPr>
              <a:defRPr sz="1400">
                <a:solidFill>
                  <a:schemeClr val="accent6">
                    <a:lumMod val="50000"/>
                  </a:schemeClr>
                </a:solidFill>
                <a:latin typeface="Gill Sans MT" panose="020B0502020104020203" pitchFamily="34" charset="0"/>
              </a:defRPr>
            </a:lvl4pPr>
            <a:lvl5pPr>
              <a:defRPr sz="1400">
                <a:solidFill>
                  <a:schemeClr val="accent6">
                    <a:lumMod val="50000"/>
                  </a:schemeClr>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A picture containing drawing&#10;&#10;Description automatically generated">
            <a:extLst>
              <a:ext uri="{FF2B5EF4-FFF2-40B4-BE49-F238E27FC236}">
                <a16:creationId xmlns:a16="http://schemas.microsoft.com/office/drawing/2014/main" id="{5D3FE830-0513-4A68-8F9A-3719AF7CBB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29" y="6494943"/>
            <a:ext cx="1322881" cy="323749"/>
          </a:xfrm>
          <a:prstGeom prst="rect">
            <a:avLst/>
          </a:prstGeom>
        </p:spPr>
      </p:pic>
    </p:spTree>
    <p:extLst>
      <p:ext uri="{BB962C8B-B14F-4D97-AF65-F5344CB8AC3E}">
        <p14:creationId xmlns:p14="http://schemas.microsoft.com/office/powerpoint/2010/main" val="423823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9B04361-998C-45F8-B620-CA9DB7529225}"/>
              </a:ext>
            </a:extLst>
          </p:cNvPr>
          <p:cNvSpPr/>
          <p:nvPr userDrawn="1"/>
        </p:nvSpPr>
        <p:spPr>
          <a:xfrm>
            <a:off x="-2" y="6410528"/>
            <a:ext cx="12192000" cy="4474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0" name="Title 9"/>
          <p:cNvSpPr>
            <a:spLocks noGrp="1"/>
          </p:cNvSpPr>
          <p:nvPr>
            <p:ph type="title" hasCustomPrompt="1"/>
          </p:nvPr>
        </p:nvSpPr>
        <p:spPr/>
        <p:txBody>
          <a:bodyPr>
            <a:normAutofit/>
          </a:bodyPr>
          <a:lstStyle>
            <a:lvl1pPr algn="ctr">
              <a:defRPr sz="4000" b="1">
                <a:latin typeface="Gill Sans MT" panose="020B0502020104020203" pitchFamily="34" charset="0"/>
              </a:defRPr>
            </a:lvl1pPr>
          </a:lstStyle>
          <a:p>
            <a:r>
              <a:rPr lang="en-US"/>
              <a:t>Comparison slide</a:t>
            </a:r>
          </a:p>
        </p:txBody>
      </p:sp>
      <p:sp>
        <p:nvSpPr>
          <p:cNvPr id="13" name="Rectangle 12">
            <a:extLst>
              <a:ext uri="{FF2B5EF4-FFF2-40B4-BE49-F238E27FC236}">
                <a16:creationId xmlns:a16="http://schemas.microsoft.com/office/drawing/2014/main" id="{60BFC4F0-C011-4C07-A1C4-04123BCC2ACB}"/>
              </a:ext>
            </a:extLst>
          </p:cNvPr>
          <p:cNvSpPr/>
          <p:nvPr userDrawn="1"/>
        </p:nvSpPr>
        <p:spPr>
          <a:xfrm>
            <a:off x="0" y="0"/>
            <a:ext cx="12192000" cy="155643"/>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4" name="Text Placeholder 4">
            <a:extLst>
              <a:ext uri="{FF2B5EF4-FFF2-40B4-BE49-F238E27FC236}">
                <a16:creationId xmlns:a16="http://schemas.microsoft.com/office/drawing/2014/main" id="{09358E6E-8E30-4EE8-8EDA-BB372D70CBF1}"/>
              </a:ext>
            </a:extLst>
          </p:cNvPr>
          <p:cNvSpPr>
            <a:spLocks noGrp="1"/>
          </p:cNvSpPr>
          <p:nvPr>
            <p:ph type="body" sz="quarter" idx="13"/>
          </p:nvPr>
        </p:nvSpPr>
        <p:spPr>
          <a:xfrm>
            <a:off x="1202919" y="2849731"/>
            <a:ext cx="4754879" cy="3009531"/>
          </a:xfrm>
        </p:spPr>
        <p:txBody>
          <a:bodyPr>
            <a:normAutofit/>
          </a:bodyPr>
          <a:lstStyle>
            <a:lvl1pPr>
              <a:defRPr sz="2000">
                <a:solidFill>
                  <a:schemeClr val="accent6">
                    <a:lumMod val="50000"/>
                  </a:schemeClr>
                </a:solidFill>
                <a:latin typeface="Gill Sans MT" panose="020B0502020104020203" pitchFamily="34" charset="0"/>
              </a:defRPr>
            </a:lvl1pPr>
            <a:lvl2pPr>
              <a:defRPr sz="1800">
                <a:solidFill>
                  <a:schemeClr val="accent6">
                    <a:lumMod val="50000"/>
                  </a:schemeClr>
                </a:solidFill>
                <a:latin typeface="Gill Sans MT" panose="020B0502020104020203" pitchFamily="34" charset="0"/>
              </a:defRPr>
            </a:lvl2pPr>
            <a:lvl3pPr>
              <a:defRPr sz="1600">
                <a:solidFill>
                  <a:schemeClr val="accent6">
                    <a:lumMod val="50000"/>
                  </a:schemeClr>
                </a:solidFill>
                <a:latin typeface="Gill Sans MT" panose="020B0502020104020203" pitchFamily="34" charset="0"/>
              </a:defRPr>
            </a:lvl3pPr>
            <a:lvl4pPr>
              <a:defRPr sz="1400">
                <a:solidFill>
                  <a:schemeClr val="accent6">
                    <a:lumMod val="50000"/>
                  </a:schemeClr>
                </a:solidFill>
                <a:latin typeface="Gill Sans MT" panose="020B0502020104020203" pitchFamily="34" charset="0"/>
              </a:defRPr>
            </a:lvl4pPr>
            <a:lvl5pPr>
              <a:defRPr sz="1400">
                <a:solidFill>
                  <a:schemeClr val="accent6">
                    <a:lumMod val="50000"/>
                  </a:schemeClr>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25736752-6382-4B27-B64B-2DBACB35C29E}"/>
              </a:ext>
            </a:extLst>
          </p:cNvPr>
          <p:cNvSpPr>
            <a:spLocks noGrp="1"/>
          </p:cNvSpPr>
          <p:nvPr>
            <p:ph type="body" sz="quarter" idx="14"/>
          </p:nvPr>
        </p:nvSpPr>
        <p:spPr>
          <a:xfrm>
            <a:off x="6231231" y="2849731"/>
            <a:ext cx="4754879" cy="3009531"/>
          </a:xfrm>
        </p:spPr>
        <p:txBody>
          <a:bodyPr>
            <a:normAutofit/>
          </a:bodyPr>
          <a:lstStyle>
            <a:lvl1pPr>
              <a:defRPr sz="2000">
                <a:solidFill>
                  <a:schemeClr val="accent6">
                    <a:lumMod val="50000"/>
                  </a:schemeClr>
                </a:solidFill>
                <a:latin typeface="Gill Sans MT" panose="020B0502020104020203" pitchFamily="34" charset="0"/>
              </a:defRPr>
            </a:lvl1pPr>
            <a:lvl2pPr>
              <a:defRPr sz="1800">
                <a:solidFill>
                  <a:schemeClr val="accent6">
                    <a:lumMod val="50000"/>
                  </a:schemeClr>
                </a:solidFill>
                <a:latin typeface="Gill Sans MT" panose="020B0502020104020203" pitchFamily="34" charset="0"/>
              </a:defRPr>
            </a:lvl2pPr>
            <a:lvl3pPr>
              <a:defRPr sz="1600">
                <a:solidFill>
                  <a:schemeClr val="accent6">
                    <a:lumMod val="50000"/>
                  </a:schemeClr>
                </a:solidFill>
                <a:latin typeface="Gill Sans MT" panose="020B0502020104020203" pitchFamily="34" charset="0"/>
              </a:defRPr>
            </a:lvl3pPr>
            <a:lvl4pPr>
              <a:defRPr sz="1400">
                <a:solidFill>
                  <a:schemeClr val="accent6">
                    <a:lumMod val="50000"/>
                  </a:schemeClr>
                </a:solidFill>
                <a:latin typeface="Gill Sans MT" panose="020B0502020104020203" pitchFamily="34" charset="0"/>
              </a:defRPr>
            </a:lvl4pPr>
            <a:lvl5pPr>
              <a:defRPr sz="1400">
                <a:solidFill>
                  <a:schemeClr val="accent6">
                    <a:lumMod val="50000"/>
                  </a:schemeClr>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192C0A8F-5355-4FB1-A216-E1D5F8921CEC}"/>
              </a:ext>
            </a:extLst>
          </p:cNvPr>
          <p:cNvSpPr>
            <a:spLocks noGrp="1"/>
          </p:cNvSpPr>
          <p:nvPr>
            <p:ph type="body" idx="1"/>
          </p:nvPr>
        </p:nvSpPr>
        <p:spPr>
          <a:xfrm>
            <a:off x="1202919" y="1921468"/>
            <a:ext cx="4754880" cy="735095"/>
          </a:xfrm>
        </p:spPr>
        <p:txBody>
          <a:bodyPr anchor="t">
            <a:normAutofit/>
          </a:bodyPr>
          <a:lstStyle>
            <a:lvl1pPr marL="0" indent="0" algn="ctr">
              <a:buNone/>
              <a:defRPr sz="2000" b="1">
                <a:solidFill>
                  <a:schemeClr val="bg1"/>
                </a:solidFill>
                <a:latin typeface="Gill Sans MT" panose="020B05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7" name="Text Placeholder 2">
            <a:extLst>
              <a:ext uri="{FF2B5EF4-FFF2-40B4-BE49-F238E27FC236}">
                <a16:creationId xmlns:a16="http://schemas.microsoft.com/office/drawing/2014/main" id="{55002CCE-6018-4FF8-A09D-77DED3BD7204}"/>
              </a:ext>
            </a:extLst>
          </p:cNvPr>
          <p:cNvSpPr>
            <a:spLocks noGrp="1"/>
          </p:cNvSpPr>
          <p:nvPr>
            <p:ph type="body" idx="15"/>
          </p:nvPr>
        </p:nvSpPr>
        <p:spPr>
          <a:xfrm>
            <a:off x="6231230" y="1921467"/>
            <a:ext cx="4754880" cy="735095"/>
          </a:xfrm>
        </p:spPr>
        <p:txBody>
          <a:bodyPr anchor="t">
            <a:normAutofit/>
          </a:bodyPr>
          <a:lstStyle>
            <a:lvl1pPr marL="0" indent="0" algn="ctr">
              <a:buNone/>
              <a:defRPr sz="2000" b="1">
                <a:solidFill>
                  <a:schemeClr val="bg1"/>
                </a:solidFill>
                <a:latin typeface="Gill Sans MT" panose="020B05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8" name="Picture 17" descr="A picture containing drawing&#10;&#10;Description automatically generated">
            <a:extLst>
              <a:ext uri="{FF2B5EF4-FFF2-40B4-BE49-F238E27FC236}">
                <a16:creationId xmlns:a16="http://schemas.microsoft.com/office/drawing/2014/main" id="{5D7AEE35-3BBD-4032-9D55-DF0A3746C2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29" y="6494943"/>
            <a:ext cx="1322881" cy="323749"/>
          </a:xfrm>
          <a:prstGeom prst="rect">
            <a:avLst/>
          </a:prstGeom>
        </p:spPr>
      </p:pic>
    </p:spTree>
    <p:extLst>
      <p:ext uri="{BB962C8B-B14F-4D97-AF65-F5344CB8AC3E}">
        <p14:creationId xmlns:p14="http://schemas.microsoft.com/office/powerpoint/2010/main" val="162811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E0DDBC7-BB55-45A6-8DA6-2412B5A3A21F}"/>
              </a:ext>
            </a:extLst>
          </p:cNvPr>
          <p:cNvSpPr/>
          <p:nvPr userDrawn="1"/>
        </p:nvSpPr>
        <p:spPr>
          <a:xfrm>
            <a:off x="-2" y="6410528"/>
            <a:ext cx="12192000" cy="4474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8" name="Title 7"/>
          <p:cNvSpPr>
            <a:spLocks noGrp="1"/>
          </p:cNvSpPr>
          <p:nvPr>
            <p:ph type="title" hasCustomPrompt="1"/>
          </p:nvPr>
        </p:nvSpPr>
        <p:spPr/>
        <p:txBody>
          <a:bodyPr>
            <a:normAutofit/>
          </a:bodyPr>
          <a:lstStyle>
            <a:lvl1pPr algn="ctr">
              <a:defRPr sz="4000" b="1">
                <a:latin typeface="Gill Sans MT" panose="020B0502020104020203" pitchFamily="34" charset="0"/>
              </a:defRPr>
            </a:lvl1pPr>
          </a:lstStyle>
          <a:p>
            <a:r>
              <a:rPr lang="en-US"/>
              <a:t>Content with Caption slide</a:t>
            </a:r>
          </a:p>
        </p:txBody>
      </p:sp>
      <p:sp>
        <p:nvSpPr>
          <p:cNvPr id="11" name="Rectangle 10">
            <a:extLst>
              <a:ext uri="{FF2B5EF4-FFF2-40B4-BE49-F238E27FC236}">
                <a16:creationId xmlns:a16="http://schemas.microsoft.com/office/drawing/2014/main" id="{B6E0171F-5CCB-48D9-B8A6-7791432BCCDD}"/>
              </a:ext>
            </a:extLst>
          </p:cNvPr>
          <p:cNvSpPr/>
          <p:nvPr userDrawn="1"/>
        </p:nvSpPr>
        <p:spPr>
          <a:xfrm>
            <a:off x="0" y="0"/>
            <a:ext cx="12192000" cy="155643"/>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2" name="Text Placeholder 4">
            <a:extLst>
              <a:ext uri="{FF2B5EF4-FFF2-40B4-BE49-F238E27FC236}">
                <a16:creationId xmlns:a16="http://schemas.microsoft.com/office/drawing/2014/main" id="{B576F348-2DBF-4B61-80C1-EFE57F295560}"/>
              </a:ext>
            </a:extLst>
          </p:cNvPr>
          <p:cNvSpPr>
            <a:spLocks noGrp="1"/>
          </p:cNvSpPr>
          <p:nvPr>
            <p:ph type="body" sz="quarter" idx="14"/>
          </p:nvPr>
        </p:nvSpPr>
        <p:spPr>
          <a:xfrm>
            <a:off x="7786599" y="2059619"/>
            <a:ext cx="3200400" cy="3705760"/>
          </a:xfrm>
        </p:spPr>
        <p:txBody>
          <a:bodyPr>
            <a:normAutofit/>
          </a:bodyPr>
          <a:lstStyle>
            <a:lvl1pPr>
              <a:defRPr sz="2000">
                <a:solidFill>
                  <a:schemeClr val="accent6">
                    <a:lumMod val="50000"/>
                  </a:schemeClr>
                </a:solidFill>
                <a:latin typeface="Gill Sans MT" panose="020B0502020104020203" pitchFamily="34" charset="0"/>
              </a:defRPr>
            </a:lvl1pPr>
            <a:lvl2pPr>
              <a:defRPr sz="1800">
                <a:solidFill>
                  <a:schemeClr val="accent6">
                    <a:lumMod val="50000"/>
                  </a:schemeClr>
                </a:solidFill>
                <a:latin typeface="Gill Sans MT" panose="020B0502020104020203" pitchFamily="34" charset="0"/>
              </a:defRPr>
            </a:lvl2pPr>
            <a:lvl3pPr>
              <a:defRPr sz="1600">
                <a:solidFill>
                  <a:schemeClr val="accent6">
                    <a:lumMod val="50000"/>
                  </a:schemeClr>
                </a:solidFill>
                <a:latin typeface="Gill Sans MT" panose="020B0502020104020203" pitchFamily="34" charset="0"/>
              </a:defRPr>
            </a:lvl3pPr>
            <a:lvl4pPr>
              <a:defRPr sz="1400">
                <a:solidFill>
                  <a:schemeClr val="accent6">
                    <a:lumMod val="50000"/>
                  </a:schemeClr>
                </a:solidFill>
                <a:latin typeface="Gill Sans MT" panose="020B0502020104020203" pitchFamily="34" charset="0"/>
              </a:defRPr>
            </a:lvl4pPr>
            <a:lvl5pPr>
              <a:defRPr sz="1400">
                <a:solidFill>
                  <a:schemeClr val="accent6">
                    <a:lumMod val="50000"/>
                  </a:schemeClr>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4">
            <a:extLst>
              <a:ext uri="{FF2B5EF4-FFF2-40B4-BE49-F238E27FC236}">
                <a16:creationId xmlns:a16="http://schemas.microsoft.com/office/drawing/2014/main" id="{470EAB63-00EE-44F4-9468-EBD1A6E360A1}"/>
              </a:ext>
            </a:extLst>
          </p:cNvPr>
          <p:cNvSpPr>
            <a:spLocks noGrp="1"/>
          </p:cNvSpPr>
          <p:nvPr>
            <p:ph type="pic" sz="quarter" idx="15"/>
          </p:nvPr>
        </p:nvSpPr>
        <p:spPr>
          <a:xfrm>
            <a:off x="1203325" y="2058987"/>
            <a:ext cx="6413500" cy="4039971"/>
          </a:xfrm>
        </p:spPr>
        <p:txBody>
          <a:bodyPr/>
          <a:lstStyle>
            <a:lvl1pPr>
              <a:defRPr>
                <a:latin typeface="Gill Sans MT" panose="020B0502020104020203" pitchFamily="34" charset="0"/>
              </a:defRPr>
            </a:lvl1pPr>
          </a:lstStyle>
          <a:p>
            <a:r>
              <a:rPr lang="en-US"/>
              <a:t>Click icon to add picture</a:t>
            </a:r>
          </a:p>
        </p:txBody>
      </p:sp>
      <p:pic>
        <p:nvPicPr>
          <p:cNvPr id="14" name="Picture 13" descr="A picture containing drawing&#10;&#10;Description automatically generated">
            <a:extLst>
              <a:ext uri="{FF2B5EF4-FFF2-40B4-BE49-F238E27FC236}">
                <a16:creationId xmlns:a16="http://schemas.microsoft.com/office/drawing/2014/main" id="{FE453E85-6F13-4D11-BD6B-74DAB70693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29" y="6494943"/>
            <a:ext cx="1322881" cy="323749"/>
          </a:xfrm>
          <a:prstGeom prst="rect">
            <a:avLst/>
          </a:prstGeom>
        </p:spPr>
      </p:pic>
    </p:spTree>
    <p:extLst>
      <p:ext uri="{BB962C8B-B14F-4D97-AF65-F5344CB8AC3E}">
        <p14:creationId xmlns:p14="http://schemas.microsoft.com/office/powerpoint/2010/main" val="76502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673F2D-AFD9-4961-BD40-93FE150EC7D9}"/>
              </a:ext>
            </a:extLst>
          </p:cNvPr>
          <p:cNvSpPr/>
          <p:nvPr userDrawn="1"/>
        </p:nvSpPr>
        <p:spPr>
          <a:xfrm>
            <a:off x="-2" y="6410528"/>
            <a:ext cx="12192000" cy="4474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9" name="Rectangle 8">
            <a:extLst>
              <a:ext uri="{FF2B5EF4-FFF2-40B4-BE49-F238E27FC236}">
                <a16:creationId xmlns:a16="http://schemas.microsoft.com/office/drawing/2014/main" id="{7B4D0B65-8482-4E42-8E2C-A95B22EA4E84}"/>
              </a:ext>
            </a:extLst>
          </p:cNvPr>
          <p:cNvSpPr/>
          <p:nvPr userDrawn="1"/>
        </p:nvSpPr>
        <p:spPr>
          <a:xfrm>
            <a:off x="0" y="0"/>
            <a:ext cx="12192000" cy="155643"/>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12" name="TextBox 11">
            <a:extLst>
              <a:ext uri="{FF2B5EF4-FFF2-40B4-BE49-F238E27FC236}">
                <a16:creationId xmlns:a16="http://schemas.microsoft.com/office/drawing/2014/main" id="{DDE20424-3E0E-48A1-90AB-8B80AFAF573B}"/>
              </a:ext>
            </a:extLst>
          </p:cNvPr>
          <p:cNvSpPr txBox="1"/>
          <p:nvPr userDrawn="1"/>
        </p:nvSpPr>
        <p:spPr>
          <a:xfrm>
            <a:off x="0" y="6117517"/>
            <a:ext cx="12192000" cy="230832"/>
          </a:xfrm>
          <a:prstGeom prst="rect">
            <a:avLst/>
          </a:prstGeom>
          <a:noFill/>
        </p:spPr>
        <p:txBody>
          <a:bodyPr wrap="square" rtlCol="0">
            <a:spAutoFit/>
          </a:bodyPr>
          <a:lstStyle/>
          <a:p>
            <a:pPr algn="ctr"/>
            <a:r>
              <a:rPr lang="en-US" sz="900" i="1">
                <a:solidFill>
                  <a:schemeClr val="accent6">
                    <a:lumMod val="60000"/>
                    <a:lumOff val="40000"/>
                  </a:schemeClr>
                </a:solidFill>
                <a:latin typeface="Gill Sans MT" panose="020B0502020104020203" pitchFamily="34" charset="0"/>
              </a:rPr>
              <a:t>All test names are the properties of their respective owners, who are not affiliated with and do not endorse The Princeton Review or these products. The Princeton Review is not affiliated with Princeton University.</a:t>
            </a:r>
          </a:p>
        </p:txBody>
      </p:sp>
      <p:sp>
        <p:nvSpPr>
          <p:cNvPr id="5" name="Text Placeholder 4">
            <a:extLst>
              <a:ext uri="{FF2B5EF4-FFF2-40B4-BE49-F238E27FC236}">
                <a16:creationId xmlns:a16="http://schemas.microsoft.com/office/drawing/2014/main" id="{DFE74E96-4584-4088-ABD0-977E29E844FC}"/>
              </a:ext>
            </a:extLst>
          </p:cNvPr>
          <p:cNvSpPr>
            <a:spLocks noGrp="1"/>
          </p:cNvSpPr>
          <p:nvPr>
            <p:ph type="body" sz="quarter" idx="13"/>
          </p:nvPr>
        </p:nvSpPr>
        <p:spPr>
          <a:xfrm>
            <a:off x="3205160" y="2514179"/>
            <a:ext cx="5781675" cy="3251200"/>
          </a:xfrm>
        </p:spPr>
        <p:txBody>
          <a:bodyPr>
            <a:normAutofit/>
          </a:bodyPr>
          <a:lstStyle>
            <a:lvl1pPr>
              <a:defRPr sz="2000">
                <a:solidFill>
                  <a:schemeClr val="accent6">
                    <a:lumMod val="50000"/>
                  </a:schemeClr>
                </a:solidFill>
                <a:latin typeface="Gill Sans MT" panose="020B0502020104020203" pitchFamily="34" charset="0"/>
              </a:defRPr>
            </a:lvl1pPr>
            <a:lvl2pPr>
              <a:defRPr sz="1800">
                <a:solidFill>
                  <a:schemeClr val="accent6">
                    <a:lumMod val="50000"/>
                  </a:schemeClr>
                </a:solidFill>
                <a:latin typeface="Gill Sans MT" panose="020B0502020104020203" pitchFamily="34" charset="0"/>
              </a:defRPr>
            </a:lvl2pPr>
            <a:lvl3pPr>
              <a:defRPr sz="1600">
                <a:solidFill>
                  <a:schemeClr val="accent6">
                    <a:lumMod val="50000"/>
                  </a:schemeClr>
                </a:solidFill>
                <a:latin typeface="Gill Sans MT" panose="020B0502020104020203" pitchFamily="34" charset="0"/>
              </a:defRPr>
            </a:lvl3pPr>
            <a:lvl4pPr>
              <a:defRPr sz="1400">
                <a:solidFill>
                  <a:schemeClr val="accent6">
                    <a:lumMod val="50000"/>
                  </a:schemeClr>
                </a:solidFill>
                <a:latin typeface="Gill Sans MT" panose="020B0502020104020203" pitchFamily="34" charset="0"/>
              </a:defRPr>
            </a:lvl4pPr>
            <a:lvl5pPr>
              <a:defRPr sz="1400">
                <a:solidFill>
                  <a:schemeClr val="accent6">
                    <a:lumMod val="50000"/>
                  </a:schemeClr>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7">
            <a:extLst>
              <a:ext uri="{FF2B5EF4-FFF2-40B4-BE49-F238E27FC236}">
                <a16:creationId xmlns:a16="http://schemas.microsoft.com/office/drawing/2014/main" id="{78DC94FB-B422-4944-8832-B74289EE0CF1}"/>
              </a:ext>
            </a:extLst>
          </p:cNvPr>
          <p:cNvSpPr>
            <a:spLocks noGrp="1"/>
          </p:cNvSpPr>
          <p:nvPr>
            <p:ph type="title" hasCustomPrompt="1"/>
          </p:nvPr>
        </p:nvSpPr>
        <p:spPr>
          <a:xfrm>
            <a:off x="1202919" y="284176"/>
            <a:ext cx="9784080" cy="1508760"/>
          </a:xfrm>
        </p:spPr>
        <p:txBody>
          <a:bodyPr>
            <a:normAutofit/>
          </a:bodyPr>
          <a:lstStyle>
            <a:lvl1pPr algn="ctr">
              <a:defRPr sz="4000" b="1">
                <a:latin typeface="Gill Sans MT" panose="020B0502020104020203" pitchFamily="34" charset="0"/>
              </a:defRPr>
            </a:lvl1pPr>
          </a:lstStyle>
          <a:p>
            <a:r>
              <a:rPr lang="en-US"/>
              <a:t>CLOSING SLIDE</a:t>
            </a:r>
          </a:p>
        </p:txBody>
      </p:sp>
      <p:sp>
        <p:nvSpPr>
          <p:cNvPr id="10" name="Text Placeholder 2">
            <a:extLst>
              <a:ext uri="{FF2B5EF4-FFF2-40B4-BE49-F238E27FC236}">
                <a16:creationId xmlns:a16="http://schemas.microsoft.com/office/drawing/2014/main" id="{45D0FD25-D38C-454B-B87C-6C6E86357211}"/>
              </a:ext>
            </a:extLst>
          </p:cNvPr>
          <p:cNvSpPr>
            <a:spLocks noGrp="1"/>
          </p:cNvSpPr>
          <p:nvPr>
            <p:ph type="body" sz="quarter" idx="14" hasCustomPrompt="1"/>
          </p:nvPr>
        </p:nvSpPr>
        <p:spPr>
          <a:xfrm>
            <a:off x="2401849" y="1891458"/>
            <a:ext cx="7386220" cy="552450"/>
          </a:xfrm>
        </p:spPr>
        <p:txBody>
          <a:bodyPr>
            <a:noAutofit/>
          </a:bodyPr>
          <a:lstStyle>
            <a:lvl1pPr algn="ctr">
              <a:defRPr sz="2400" b="1">
                <a:solidFill>
                  <a:schemeClr val="accent2"/>
                </a:solidFill>
                <a:latin typeface="Gill Sans MT" panose="020B0502020104020203" pitchFamily="34" charset="0"/>
              </a:defRPr>
            </a:lvl1pPr>
          </a:lstStyle>
          <a:p>
            <a:pPr lvl="0"/>
            <a:r>
              <a:rPr lang="en-US"/>
              <a:t>For more information, please contact:</a:t>
            </a:r>
          </a:p>
        </p:txBody>
      </p:sp>
      <p:pic>
        <p:nvPicPr>
          <p:cNvPr id="14" name="Picture 13" descr="A picture containing drawing&#10;&#10;Description automatically generated">
            <a:extLst>
              <a:ext uri="{FF2B5EF4-FFF2-40B4-BE49-F238E27FC236}">
                <a16:creationId xmlns:a16="http://schemas.microsoft.com/office/drawing/2014/main" id="{A0045D14-5212-4370-8069-B2AA8FA500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529" y="6494943"/>
            <a:ext cx="1322881" cy="323749"/>
          </a:xfrm>
          <a:prstGeom prst="rect">
            <a:avLst/>
          </a:prstGeom>
        </p:spPr>
      </p:pic>
    </p:spTree>
    <p:extLst>
      <p:ext uri="{BB962C8B-B14F-4D97-AF65-F5344CB8AC3E}">
        <p14:creationId xmlns:p14="http://schemas.microsoft.com/office/powerpoint/2010/main" val="1741584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147017"/>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6676414"/>
      </p:ext>
    </p:extLst>
  </p:cSld>
  <p:clrMap bg1="dk1" tx1="lt1" bg2="dk2" tx2="lt2" accent1="accent1" accent2="accent2" accent3="accent3" accent4="accent4" accent5="accent5" accent6="accent6" hlink="hlink" folHlink="folHlink"/>
  <p:sldLayoutIdLst>
    <p:sldLayoutId id="2147483672" r:id="rId1"/>
    <p:sldLayoutId id="2147483663" r:id="rId2"/>
    <p:sldLayoutId id="2147483675" r:id="rId3"/>
    <p:sldLayoutId id="2147483662" r:id="rId4"/>
    <p:sldLayoutId id="2147483688" r:id="rId5"/>
    <p:sldLayoutId id="2147483664" r:id="rId6"/>
    <p:sldLayoutId id="2147483665" r:id="rId7"/>
    <p:sldLayoutId id="2147483689" r:id="rId8"/>
    <p:sldLayoutId id="2147483690" r:id="rId9"/>
  </p:sldLayoutIdLst>
  <p:txStyles>
    <p:titleStyle>
      <a:lvl1pPr algn="ctr" defTabSz="914400" rtl="0" eaLnBrk="1" latinLnBrk="0" hangingPunct="1">
        <a:lnSpc>
          <a:spcPct val="85000"/>
        </a:lnSpc>
        <a:spcBef>
          <a:spcPct val="0"/>
        </a:spcBef>
        <a:buNone/>
        <a:defRPr sz="4000" b="1" kern="1200" cap="all" baseline="0">
          <a:solidFill>
            <a:schemeClr val="bg2"/>
          </a:solidFill>
          <a:latin typeface="Gill Sans MT" panose="020B0502020104020203" pitchFamily="34" charset="0"/>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bg1"/>
          </a:solidFill>
          <a:latin typeface="Gill Sans MT" panose="020B0502020104020203"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bg1"/>
          </a:solidFill>
          <a:latin typeface="Gill Sans MT" panose="020B0502020104020203"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bg1"/>
          </a:solidFill>
          <a:latin typeface="Gill Sans MT" panose="020B0502020104020203"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1"/>
          </a:solidFill>
          <a:latin typeface="Gill Sans MT" panose="020B0502020104020203"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1"/>
          </a:solidFill>
          <a:latin typeface="Gill Sans MT" panose="020B0502020104020203"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467" y="719328"/>
            <a:ext cx="10285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aleway ExtraBold"/>
              <a:buNone/>
              <a:defRPr sz="3500">
                <a:solidFill>
                  <a:schemeClr val="dk1"/>
                </a:solidFill>
                <a:latin typeface="Raleway ExtraBold"/>
                <a:ea typeface="Raleway ExtraBold"/>
                <a:cs typeface="Raleway ExtraBold"/>
                <a:sym typeface="Raleway ExtraBol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3467" y="1536633"/>
            <a:ext cx="102852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1pPr>
            <a:lvl2pPr marL="914400" lvl="1"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2pPr>
            <a:lvl3pPr marL="1371600" lvl="2"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3pPr>
            <a:lvl4pPr marL="1828800" lvl="3"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4pPr>
            <a:lvl5pPr marL="2286000" lvl="4"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5pPr>
            <a:lvl6pPr marL="2743200" lvl="5"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6pPr>
            <a:lvl7pPr marL="3200400" lvl="6"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7pPr>
            <a:lvl8pPr marL="3657600" lvl="7"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8pPr>
            <a:lvl9pPr marL="4114800" lvl="8" indent="-317500">
              <a:lnSpc>
                <a:spcPct val="100000"/>
              </a:lnSpc>
              <a:spcBef>
                <a:spcPts val="1600"/>
              </a:spcBef>
              <a:spcAft>
                <a:spcPts val="1600"/>
              </a:spcAft>
              <a:buClr>
                <a:schemeClr val="dk1"/>
              </a:buClr>
              <a:buSzPts val="1400"/>
              <a:buFont typeface="Raleway Medium"/>
              <a:buChar char="■"/>
              <a:defRPr>
                <a:solidFill>
                  <a:schemeClr val="dk1"/>
                </a:solidFill>
                <a:latin typeface="Raleway Medium"/>
                <a:ea typeface="Raleway Medium"/>
                <a:cs typeface="Raleway Medium"/>
                <a:sym typeface="Raleway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74" r:id="rId2"/>
    <p:sldLayoutId id="2147483678" r:id="rId3"/>
    <p:sldLayoutId id="2147483656" r:id="rId4"/>
    <p:sldLayoutId id="2147483657" r:id="rId5"/>
    <p:sldLayoutId id="2147483650" r:id="rId6"/>
    <p:sldLayoutId id="2147483676" r:id="rId7"/>
    <p:sldLayoutId id="2147483668" r:id="rId8"/>
    <p:sldLayoutId id="2147483670"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8/31/2023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56062452"/>
      </p:ext>
    </p:extLst>
  </p:cSld>
  <p:clrMap bg1="dk1" tx1="lt1" bg2="dk2" tx2="lt2" accent1="accent1" accent2="accent2" accent3="accent3" accent4="accent4" accent5="accent5" accent6="accent6" hlink="hlink" folHlink="folHlink"/>
  <p:sldLayoutIdLst>
    <p:sldLayoutId id="2147483885" r:id="rId1"/>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5.png"/><Relationship Id="rId11" Type="http://schemas.microsoft.com/office/2007/relationships/hdphoto" Target="../media/hdphoto1.wdp"/><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2"/>
          <p:cNvSpPr txBox="1">
            <a:spLocks noGrp="1"/>
          </p:cNvSpPr>
          <p:nvPr>
            <p:ph type="ctrTitle"/>
          </p:nvPr>
        </p:nvSpPr>
        <p:spPr>
          <a:xfrm>
            <a:off x="2255287" y="1245733"/>
            <a:ext cx="9264800" cy="3450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a:r>
              <a:rPr lang="en" sz="6000" b="1" dirty="0">
                <a:solidFill>
                  <a:schemeClr val="accent1"/>
                </a:solidFill>
              </a:rPr>
              <a:t>Tutor.com 101</a:t>
            </a:r>
            <a:br>
              <a:rPr lang="en" dirty="0">
                <a:solidFill>
                  <a:srgbClr val="111111"/>
                </a:solidFill>
              </a:rPr>
            </a:br>
            <a:r>
              <a:rPr lang="en" dirty="0">
                <a:solidFill>
                  <a:schemeClr val="lt1"/>
                </a:solidFill>
              </a:rPr>
              <a:t>          For Faculty</a:t>
            </a:r>
            <a:br>
              <a:rPr lang="en" dirty="0">
                <a:solidFill>
                  <a:schemeClr val="lt1"/>
                </a:solidFill>
              </a:rPr>
            </a:br>
            <a:r>
              <a:rPr lang="en" sz="2400" dirty="0">
                <a:solidFill>
                  <a:schemeClr val="accent1"/>
                </a:solidFill>
              </a:rPr>
              <a:t>Incorporating online tutoring into instruction &amp; stud</a:t>
            </a:r>
            <a:r>
              <a:rPr lang="en-US" sz="2400" dirty="0" err="1">
                <a:solidFill>
                  <a:schemeClr val="accent1"/>
                </a:solidFill>
              </a:rPr>
              <a:t>en</a:t>
            </a:r>
            <a:r>
              <a:rPr lang="en" sz="2400" dirty="0">
                <a:solidFill>
                  <a:schemeClr val="accent1"/>
                </a:solidFill>
              </a:rPr>
              <a:t>t support </a:t>
            </a:r>
            <a:endParaRPr lang="en-US" sz="2400" dirty="0">
              <a:solidFill>
                <a:schemeClr val="lt1"/>
              </a:solidFill>
            </a:endParaRPr>
          </a:p>
        </p:txBody>
      </p:sp>
      <p:pic>
        <p:nvPicPr>
          <p:cNvPr id="1026" name="Picture 2">
            <a:extLst>
              <a:ext uri="{FF2B5EF4-FFF2-40B4-BE49-F238E27FC236}">
                <a16:creationId xmlns:a16="http://schemas.microsoft.com/office/drawing/2014/main" id="{8A5DDF53-D09C-4D9B-8AD3-09FD04B8C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2988" y="167728"/>
            <a:ext cx="3169771" cy="8256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977F45-C5F3-9066-68BF-AA2EDF78AD51}"/>
              </a:ext>
            </a:extLst>
          </p:cNvPr>
          <p:cNvSpPr txBox="1"/>
          <p:nvPr/>
        </p:nvSpPr>
        <p:spPr>
          <a:xfrm>
            <a:off x="3481173" y="4071412"/>
            <a:ext cx="6996700" cy="461665"/>
          </a:xfrm>
          <a:prstGeom prst="rect">
            <a:avLst/>
          </a:prstGeom>
          <a:noFill/>
        </p:spPr>
        <p:txBody>
          <a:bodyPr wrap="square">
            <a:spAutoFit/>
          </a:bodyPr>
          <a:lstStyle/>
          <a:p>
            <a:pPr algn="ctr"/>
            <a:r>
              <a:rPr lang="en-US" sz="2400" dirty="0">
                <a:solidFill>
                  <a:schemeClr val="bg1"/>
                </a:solidFill>
              </a:rPr>
              <a:t>Welcome CUNY City Tech!</a:t>
            </a:r>
          </a:p>
        </p:txBody>
      </p:sp>
    </p:spTree>
    <p:extLst>
      <p:ext uri="{BB962C8B-B14F-4D97-AF65-F5344CB8AC3E}">
        <p14:creationId xmlns:p14="http://schemas.microsoft.com/office/powerpoint/2010/main" val="77108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7"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 name="Straight Connector 29">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6AB2EFA1-DC73-425C-9C77-3599C2D1509F}"/>
              </a:ext>
            </a:extLst>
          </p:cNvPr>
          <p:cNvSpPr>
            <a:spLocks noGrp="1"/>
          </p:cNvSpPr>
          <p:nvPr>
            <p:ph type="title"/>
          </p:nvPr>
        </p:nvSpPr>
        <p:spPr>
          <a:xfrm>
            <a:off x="7894635" y="1628189"/>
            <a:ext cx="3043896" cy="3248611"/>
          </a:xfrm>
        </p:spPr>
        <p:txBody>
          <a:bodyPr>
            <a:normAutofit/>
          </a:bodyPr>
          <a:lstStyle/>
          <a:p>
            <a:r>
              <a:rPr lang="en-US" dirty="0">
                <a:solidFill>
                  <a:srgbClr val="FFFFFF"/>
                </a:solidFill>
              </a:rPr>
              <a:t>How You Access Tutor.com</a:t>
            </a:r>
          </a:p>
        </p:txBody>
      </p:sp>
      <p:graphicFrame>
        <p:nvGraphicFramePr>
          <p:cNvPr id="21" name="Content Placeholder 2">
            <a:extLst>
              <a:ext uri="{FF2B5EF4-FFF2-40B4-BE49-F238E27FC236}">
                <a16:creationId xmlns:a16="http://schemas.microsoft.com/office/drawing/2014/main" id="{802C2518-CBC6-8B0B-FA80-61FF0D4A40D3}"/>
              </a:ext>
            </a:extLst>
          </p:cNvPr>
          <p:cNvGraphicFramePr/>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115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3D0F-F5B4-49B5-F78A-9CD20EA1249F}"/>
              </a:ext>
            </a:extLst>
          </p:cNvPr>
          <p:cNvSpPr>
            <a:spLocks noGrp="1"/>
          </p:cNvSpPr>
          <p:nvPr>
            <p:ph type="title"/>
          </p:nvPr>
        </p:nvSpPr>
        <p:spPr>
          <a:xfrm>
            <a:off x="710557" y="2759435"/>
            <a:ext cx="6217377" cy="2350999"/>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dirty="0">
                <a:solidFill>
                  <a:srgbClr val="993366"/>
                </a:solidFill>
                <a:latin typeface="Gotham Black" pitchFamily="50" charset="0"/>
                <a:cs typeface="Gotham Black" pitchFamily="50" charset="0"/>
              </a:rPr>
              <a:t>New Student Home Page</a:t>
            </a:r>
          </a:p>
        </p:txBody>
      </p:sp>
      <p:pic>
        <p:nvPicPr>
          <p:cNvPr id="4" name="Picture 3" descr="Graphical user interface, application&#10;&#10;Description automatically generated">
            <a:extLst>
              <a:ext uri="{FF2B5EF4-FFF2-40B4-BE49-F238E27FC236}">
                <a16:creationId xmlns:a16="http://schemas.microsoft.com/office/drawing/2014/main" id="{6632C37D-50BF-8B92-7BF0-CEAB49E74B78}"/>
              </a:ext>
            </a:extLst>
          </p:cNvPr>
          <p:cNvPicPr>
            <a:picLocks noChangeAspect="1"/>
          </p:cNvPicPr>
          <p:nvPr/>
        </p:nvPicPr>
        <p:blipFill>
          <a:blip r:embed="rId2"/>
          <a:stretch>
            <a:fillRect/>
          </a:stretch>
        </p:blipFill>
        <p:spPr>
          <a:xfrm>
            <a:off x="7248688" y="0"/>
            <a:ext cx="3460187" cy="6858000"/>
          </a:xfrm>
          <a:prstGeom prst="rect">
            <a:avLst/>
          </a:prstGeom>
        </p:spPr>
      </p:pic>
    </p:spTree>
    <p:extLst>
      <p:ext uri="{BB962C8B-B14F-4D97-AF65-F5344CB8AC3E}">
        <p14:creationId xmlns:p14="http://schemas.microsoft.com/office/powerpoint/2010/main" val="4068820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BE636-0DA9-43C4-BCF5-7B4522890C88}"/>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dirty="0">
                <a:solidFill>
                  <a:schemeClr val="tx1"/>
                </a:solidFill>
              </a:rPr>
              <a:t>Connecting With a Tutor</a:t>
            </a:r>
          </a:p>
        </p:txBody>
      </p:sp>
      <p:sp>
        <p:nvSpPr>
          <p:cNvPr id="5" name="Text Placeholder 4">
            <a:extLst>
              <a:ext uri="{FF2B5EF4-FFF2-40B4-BE49-F238E27FC236}">
                <a16:creationId xmlns:a16="http://schemas.microsoft.com/office/drawing/2014/main" id="{4187A62C-10F4-4E3D-A224-959F246AA3A6}"/>
              </a:ext>
            </a:extLst>
          </p:cNvPr>
          <p:cNvSpPr>
            <a:spLocks noGrp="1"/>
          </p:cNvSpPr>
          <p:nvPr>
            <p:ph type="body" idx="1"/>
          </p:nvPr>
        </p:nvSpPr>
        <p:spPr>
          <a:xfrm>
            <a:off x="960001" y="2639909"/>
            <a:ext cx="3533425" cy="3439473"/>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buClrTx/>
              <a:buFont typeface="Arial" panose="020B0604020202020204" pitchFamily="34" charset="0"/>
              <a:buChar char="•"/>
            </a:pPr>
            <a:r>
              <a:rPr lang="en-US" sz="2133" dirty="0"/>
              <a:t>Subjects available 24/7 except as noted</a:t>
            </a:r>
          </a:p>
          <a:p>
            <a:pPr>
              <a:buClrTx/>
              <a:buFont typeface="Arial" panose="020B0604020202020204" pitchFamily="34" charset="0"/>
              <a:buChar char="•"/>
            </a:pPr>
            <a:r>
              <a:rPr lang="en-US" sz="2133" dirty="0"/>
              <a:t>English and Spanish</a:t>
            </a:r>
          </a:p>
        </p:txBody>
      </p:sp>
      <p:pic>
        <p:nvPicPr>
          <p:cNvPr id="6" name="Picture 2">
            <a:extLst>
              <a:ext uri="{FF2B5EF4-FFF2-40B4-BE49-F238E27FC236}">
                <a16:creationId xmlns:a16="http://schemas.microsoft.com/office/drawing/2014/main" id="{A48B7167-BF43-4995-9B63-28E3EB3F8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3550" y="167728"/>
            <a:ext cx="1639973" cy="4271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851AD56-941B-37D1-B8F7-AA576DD0DAB0}"/>
              </a:ext>
            </a:extLst>
          </p:cNvPr>
          <p:cNvPicPr>
            <a:picLocks noChangeAspect="1"/>
          </p:cNvPicPr>
          <p:nvPr/>
        </p:nvPicPr>
        <p:blipFill>
          <a:blip r:embed="rId4"/>
          <a:stretch>
            <a:fillRect/>
          </a:stretch>
        </p:blipFill>
        <p:spPr>
          <a:xfrm>
            <a:off x="5137765" y="1911040"/>
            <a:ext cx="5941052" cy="4607029"/>
          </a:xfrm>
          <a:prstGeom prst="rect">
            <a:avLst/>
          </a:prstGeom>
        </p:spPr>
      </p:pic>
    </p:spTree>
    <p:extLst>
      <p:ext uri="{BB962C8B-B14F-4D97-AF65-F5344CB8AC3E}">
        <p14:creationId xmlns:p14="http://schemas.microsoft.com/office/powerpoint/2010/main" val="475486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BE636-0DA9-43C4-BCF5-7B4522890C88}"/>
              </a:ext>
            </a:extLst>
          </p:cNvPr>
          <p:cNvSpPr>
            <a:spLocks noGrp="1"/>
          </p:cNvSpPr>
          <p:nvPr>
            <p:ph type="title"/>
          </p:nvPr>
        </p:nvSpPr>
        <p:spPr>
          <a:xfrm>
            <a:off x="526047" y="181763"/>
            <a:ext cx="10272000" cy="7636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dirty="0">
                <a:solidFill>
                  <a:schemeClr val="tx1"/>
                </a:solidFill>
              </a:rPr>
              <a:t>Classroom Connection</a:t>
            </a:r>
          </a:p>
        </p:txBody>
      </p:sp>
      <p:sp>
        <p:nvSpPr>
          <p:cNvPr id="5" name="Text Placeholder 4">
            <a:extLst>
              <a:ext uri="{FF2B5EF4-FFF2-40B4-BE49-F238E27FC236}">
                <a16:creationId xmlns:a16="http://schemas.microsoft.com/office/drawing/2014/main" id="{4187A62C-10F4-4E3D-A224-959F246AA3A6}"/>
              </a:ext>
            </a:extLst>
          </p:cNvPr>
          <p:cNvSpPr>
            <a:spLocks noGrp="1"/>
          </p:cNvSpPr>
          <p:nvPr>
            <p:ph type="body" idx="1"/>
          </p:nvPr>
        </p:nvSpPr>
        <p:spPr>
          <a:xfrm>
            <a:off x="960000" y="1763415"/>
            <a:ext cx="10272000" cy="45992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buNone/>
            </a:pPr>
            <a:r>
              <a:rPr lang="en-US" sz="2133" b="1" cap="all" dirty="0">
                <a:solidFill>
                  <a:schemeClr val="accent4"/>
                </a:solidFill>
              </a:rPr>
              <a:t>Interactive Whiteboard</a:t>
            </a:r>
            <a:endParaRPr lang="en-US" sz="2133" dirty="0">
              <a:solidFill>
                <a:schemeClr val="accent4"/>
              </a:solidFill>
            </a:endParaRPr>
          </a:p>
          <a:p>
            <a:pPr marL="203195" indent="0">
              <a:buNone/>
            </a:pPr>
            <a:endParaRPr lang="en-US" sz="2133" b="1" cap="all" dirty="0">
              <a:solidFill>
                <a:schemeClr val="accent4"/>
              </a:solidFill>
            </a:endParaRPr>
          </a:p>
          <a:p>
            <a:pPr marL="584185" indent="-380990">
              <a:spcAft>
                <a:spcPts val="800"/>
              </a:spcAft>
              <a:buFont typeface="Arial" panose="020B0604020202020204" pitchFamily="34" charset="0"/>
              <a:buChar char="•"/>
            </a:pPr>
            <a:r>
              <a:rPr lang="en-US" sz="2133" dirty="0"/>
              <a:t> Drawing and writing </a:t>
            </a:r>
            <a:r>
              <a:rPr lang="en-US" sz="2133" b="1" dirty="0"/>
              <a:t>tools</a:t>
            </a:r>
            <a:endParaRPr lang="en-US" sz="2133" dirty="0"/>
          </a:p>
          <a:p>
            <a:pPr marL="584185" indent="-380990">
              <a:spcAft>
                <a:spcPts val="800"/>
              </a:spcAft>
              <a:buFont typeface="Arial" panose="020B0604020202020204" pitchFamily="34" charset="0"/>
              <a:buChar char="•"/>
            </a:pPr>
            <a:r>
              <a:rPr lang="en-US" sz="2133" dirty="0"/>
              <a:t> Paste or import </a:t>
            </a:r>
            <a:r>
              <a:rPr lang="en-US" sz="2133" b="1" dirty="0"/>
              <a:t>images</a:t>
            </a:r>
            <a:endParaRPr lang="en-US" sz="2133" dirty="0"/>
          </a:p>
          <a:p>
            <a:pPr marL="584185" indent="-380990">
              <a:spcAft>
                <a:spcPts val="800"/>
              </a:spcAft>
              <a:buFont typeface="Arial" panose="020B0604020202020204" pitchFamily="34" charset="0"/>
              <a:buChar char="•"/>
            </a:pPr>
            <a:r>
              <a:rPr lang="en-US" sz="2133" dirty="0"/>
              <a:t> Change</a:t>
            </a:r>
            <a:r>
              <a:rPr lang="en-US" sz="2133" b="1" dirty="0"/>
              <a:t> background</a:t>
            </a:r>
            <a:endParaRPr lang="en-US" sz="2133" dirty="0"/>
          </a:p>
          <a:p>
            <a:pPr marL="584185" indent="-380990">
              <a:spcAft>
                <a:spcPts val="800"/>
              </a:spcAft>
              <a:buFont typeface="Arial" panose="020B0604020202020204" pitchFamily="34" charset="0"/>
              <a:buChar char="•"/>
            </a:pPr>
            <a:r>
              <a:rPr lang="en-US" sz="2133" dirty="0"/>
              <a:t> Drag and drop </a:t>
            </a:r>
            <a:r>
              <a:rPr lang="en-US" sz="2133" b="1" dirty="0"/>
              <a:t>shapes and formulas</a:t>
            </a:r>
            <a:endParaRPr lang="en-US" sz="2133" dirty="0"/>
          </a:p>
          <a:p>
            <a:pPr marL="584185" indent="-380990">
              <a:spcAft>
                <a:spcPts val="800"/>
              </a:spcAft>
              <a:buFont typeface="Arial" panose="020B0604020202020204" pitchFamily="34" charset="0"/>
              <a:buChar char="•"/>
            </a:pPr>
            <a:r>
              <a:rPr lang="en-US" sz="2133" dirty="0"/>
              <a:t> Open </a:t>
            </a:r>
            <a:r>
              <a:rPr lang="en-US" sz="2133" b="1" dirty="0"/>
              <a:t>multiple whiteboards</a:t>
            </a:r>
            <a:endParaRPr lang="en-US" sz="2133" dirty="0"/>
          </a:p>
          <a:p>
            <a:pPr marL="203195" indent="0">
              <a:buNone/>
            </a:pPr>
            <a:endParaRPr lang="en-US" dirty="0"/>
          </a:p>
        </p:txBody>
      </p:sp>
      <p:pic>
        <p:nvPicPr>
          <p:cNvPr id="6" name="Picture 2">
            <a:extLst>
              <a:ext uri="{FF2B5EF4-FFF2-40B4-BE49-F238E27FC236}">
                <a16:creationId xmlns:a16="http://schemas.microsoft.com/office/drawing/2014/main" id="{281D757C-936E-4569-93D7-138BCC961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786" y="167728"/>
            <a:ext cx="1639973" cy="4271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screenshot of a computer&#10;&#10;Description automatically generated">
            <a:extLst>
              <a:ext uri="{FF2B5EF4-FFF2-40B4-BE49-F238E27FC236}">
                <a16:creationId xmlns:a16="http://schemas.microsoft.com/office/drawing/2014/main" id="{1C1A2FF6-70CE-5B41-CD44-F5893ACAD095}"/>
              </a:ext>
            </a:extLst>
          </p:cNvPr>
          <p:cNvPicPr>
            <a:picLocks noChangeAspect="1"/>
          </p:cNvPicPr>
          <p:nvPr/>
        </p:nvPicPr>
        <p:blipFill>
          <a:blip r:embed="rId4"/>
          <a:stretch>
            <a:fillRect/>
          </a:stretch>
        </p:blipFill>
        <p:spPr>
          <a:xfrm>
            <a:off x="6691599" y="1224258"/>
            <a:ext cx="4106448" cy="2589901"/>
          </a:xfrm>
          <a:prstGeom prst="rect">
            <a:avLst/>
          </a:prstGeom>
        </p:spPr>
      </p:pic>
      <p:pic>
        <p:nvPicPr>
          <p:cNvPr id="3" name="Picture 2">
            <a:extLst>
              <a:ext uri="{FF2B5EF4-FFF2-40B4-BE49-F238E27FC236}">
                <a16:creationId xmlns:a16="http://schemas.microsoft.com/office/drawing/2014/main" id="{4AA01A7D-7BD8-1784-0C47-5978103090E9}"/>
              </a:ext>
            </a:extLst>
          </p:cNvPr>
          <p:cNvPicPr>
            <a:picLocks noChangeAspect="1"/>
          </p:cNvPicPr>
          <p:nvPr/>
        </p:nvPicPr>
        <p:blipFill rotWithShape="1">
          <a:blip r:embed="rId5">
            <a:extLst>
              <a:ext uri="{28A0092B-C50C-407E-A947-70E740481C1C}">
                <a14:useLocalDpi xmlns:a14="http://schemas.microsoft.com/office/drawing/2010/main" val="0"/>
              </a:ext>
            </a:extLst>
          </a:blip>
          <a:srcRect t="-2131" b="-2636"/>
          <a:stretch/>
        </p:blipFill>
        <p:spPr bwMode="auto">
          <a:xfrm>
            <a:off x="7956563" y="3134465"/>
            <a:ext cx="2841484" cy="36964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0795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BE636-0DA9-43C4-BCF5-7B4522890C88}"/>
              </a:ext>
            </a:extLst>
          </p:cNvPr>
          <p:cNvSpPr>
            <a:spLocks noGrp="1"/>
          </p:cNvSpPr>
          <p:nvPr>
            <p:ph type="title"/>
          </p:nvPr>
        </p:nvSpPr>
        <p:spPr>
          <a:xfrm>
            <a:off x="648597" y="188884"/>
            <a:ext cx="10272000" cy="7636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dirty="0">
                <a:solidFill>
                  <a:schemeClr val="tx1"/>
                </a:solidFill>
              </a:rPr>
              <a:t>Classroom Connection</a:t>
            </a:r>
          </a:p>
        </p:txBody>
      </p:sp>
      <p:sp>
        <p:nvSpPr>
          <p:cNvPr id="5" name="Text Placeholder 4">
            <a:extLst>
              <a:ext uri="{FF2B5EF4-FFF2-40B4-BE49-F238E27FC236}">
                <a16:creationId xmlns:a16="http://schemas.microsoft.com/office/drawing/2014/main" id="{4187A62C-10F4-4E3D-A224-959F246AA3A6}"/>
              </a:ext>
            </a:extLst>
          </p:cNvPr>
          <p:cNvSpPr>
            <a:spLocks noGrp="1"/>
          </p:cNvSpPr>
          <p:nvPr>
            <p:ph type="body" idx="1"/>
          </p:nvPr>
        </p:nvSpPr>
        <p:spPr>
          <a:xfrm>
            <a:off x="999577" y="1589908"/>
            <a:ext cx="5786265" cy="45992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buClr>
                <a:schemeClr val="accent1"/>
              </a:buClr>
              <a:buFont typeface="Arial" panose="020B0604020202020204" pitchFamily="34" charset="0"/>
              <a:buChar char="•"/>
            </a:pPr>
            <a:r>
              <a:rPr lang="en-US" sz="1867" b="1" cap="all">
                <a:solidFill>
                  <a:schemeClr val="accent1"/>
                </a:solidFill>
              </a:rPr>
              <a:t>Web resource sharing</a:t>
            </a:r>
          </a:p>
          <a:p>
            <a:pPr marL="584185" indent="-380990">
              <a:buClr>
                <a:schemeClr val="accent1"/>
              </a:buClr>
              <a:buFont typeface="Arial" panose="020B0604020202020204" pitchFamily="34" charset="0"/>
              <a:buChar char="•"/>
            </a:pPr>
            <a:endParaRPr lang="en-US" sz="1867" b="1">
              <a:solidFill>
                <a:schemeClr val="accent1"/>
              </a:solidFill>
            </a:endParaRPr>
          </a:p>
          <a:p>
            <a:pPr>
              <a:buClr>
                <a:schemeClr val="accent1"/>
              </a:buClr>
              <a:buFont typeface="Arial" panose="020B0604020202020204" pitchFamily="34" charset="0"/>
              <a:buChar char="•"/>
            </a:pPr>
            <a:r>
              <a:rPr lang="en-US" sz="1867" b="1" cap="all">
                <a:solidFill>
                  <a:schemeClr val="accent1"/>
                </a:solidFill>
              </a:rPr>
              <a:t>Graphing calculator</a:t>
            </a:r>
            <a:endParaRPr lang="en-US" sz="1867">
              <a:solidFill>
                <a:schemeClr val="accent1"/>
              </a:solidFill>
            </a:endParaRPr>
          </a:p>
          <a:p>
            <a:pPr marL="584185" indent="-380990">
              <a:buClr>
                <a:schemeClr val="accent1"/>
              </a:buClr>
              <a:buFont typeface="Arial" panose="020B0604020202020204" pitchFamily="34" charset="0"/>
              <a:buChar char="•"/>
            </a:pPr>
            <a:endParaRPr lang="en-US" sz="1867" b="1">
              <a:solidFill>
                <a:schemeClr val="accent1"/>
              </a:solidFill>
            </a:endParaRPr>
          </a:p>
          <a:p>
            <a:pPr marL="584185" indent="-380990">
              <a:buClr>
                <a:schemeClr val="accent1"/>
              </a:buClr>
              <a:buFont typeface="Arial" panose="020B0604020202020204" pitchFamily="34" charset="0"/>
              <a:buChar char="•"/>
            </a:pPr>
            <a:r>
              <a:rPr lang="en-US" sz="1867" b="1" cap="all">
                <a:solidFill>
                  <a:schemeClr val="accent1"/>
                </a:solidFill>
              </a:rPr>
              <a:t>Code editor</a:t>
            </a:r>
            <a:endParaRPr lang="en-US" sz="1867">
              <a:solidFill>
                <a:schemeClr val="accent1"/>
              </a:solidFill>
            </a:endParaRPr>
          </a:p>
          <a:p>
            <a:pPr marL="203195" indent="0">
              <a:buNone/>
            </a:pPr>
            <a:endParaRPr lang="en-US"/>
          </a:p>
        </p:txBody>
      </p:sp>
      <p:pic>
        <p:nvPicPr>
          <p:cNvPr id="6" name="Picture 2">
            <a:extLst>
              <a:ext uri="{FF2B5EF4-FFF2-40B4-BE49-F238E27FC236}">
                <a16:creationId xmlns:a16="http://schemas.microsoft.com/office/drawing/2014/main" id="{281D757C-936E-4569-93D7-138BCC961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786" y="167728"/>
            <a:ext cx="1639973" cy="4271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creenshot of a computer program&#10;&#10;Description automatically generated with medium confidence">
            <a:extLst>
              <a:ext uri="{FF2B5EF4-FFF2-40B4-BE49-F238E27FC236}">
                <a16:creationId xmlns:a16="http://schemas.microsoft.com/office/drawing/2014/main" id="{5B35C8D2-2A52-EEFD-77FE-30F6298577A9}"/>
              </a:ext>
            </a:extLst>
          </p:cNvPr>
          <p:cNvPicPr>
            <a:picLocks noChangeAspect="1"/>
          </p:cNvPicPr>
          <p:nvPr/>
        </p:nvPicPr>
        <p:blipFill>
          <a:blip r:embed="rId4"/>
          <a:stretch>
            <a:fillRect/>
          </a:stretch>
        </p:blipFill>
        <p:spPr>
          <a:xfrm>
            <a:off x="5154133" y="1202945"/>
            <a:ext cx="3786668" cy="3332268"/>
          </a:xfrm>
          <a:prstGeom prst="rect">
            <a:avLst/>
          </a:prstGeom>
          <a:ln w="57150">
            <a:noFill/>
          </a:ln>
        </p:spPr>
      </p:pic>
      <p:pic>
        <p:nvPicPr>
          <p:cNvPr id="8" name="Picture 7" descr="A screenshot of a calculator&#10;&#10;Description automatically generated">
            <a:extLst>
              <a:ext uri="{FF2B5EF4-FFF2-40B4-BE49-F238E27FC236}">
                <a16:creationId xmlns:a16="http://schemas.microsoft.com/office/drawing/2014/main" id="{98555E0F-26C9-0CFA-7886-1224DEF454A1}"/>
              </a:ext>
            </a:extLst>
          </p:cNvPr>
          <p:cNvPicPr>
            <a:picLocks noChangeAspect="1"/>
          </p:cNvPicPr>
          <p:nvPr/>
        </p:nvPicPr>
        <p:blipFill>
          <a:blip r:embed="rId5"/>
          <a:stretch>
            <a:fillRect/>
          </a:stretch>
        </p:blipFill>
        <p:spPr>
          <a:xfrm>
            <a:off x="6945866" y="3084436"/>
            <a:ext cx="3866445" cy="3402472"/>
          </a:xfrm>
          <a:prstGeom prst="rect">
            <a:avLst/>
          </a:prstGeom>
          <a:ln w="57150">
            <a:noFill/>
          </a:ln>
        </p:spPr>
      </p:pic>
    </p:spTree>
    <p:extLst>
      <p:ext uri="{BB962C8B-B14F-4D97-AF65-F5344CB8AC3E}">
        <p14:creationId xmlns:p14="http://schemas.microsoft.com/office/powerpoint/2010/main" val="1710374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BE636-0DA9-43C4-BCF5-7B4522890C88}"/>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dirty="0">
                <a:solidFill>
                  <a:schemeClr val="tx1"/>
                </a:solidFill>
              </a:rPr>
              <a:t>Classroom Connection</a:t>
            </a:r>
          </a:p>
        </p:txBody>
      </p:sp>
      <p:sp>
        <p:nvSpPr>
          <p:cNvPr id="5" name="Text Placeholder 4">
            <a:extLst>
              <a:ext uri="{FF2B5EF4-FFF2-40B4-BE49-F238E27FC236}">
                <a16:creationId xmlns:a16="http://schemas.microsoft.com/office/drawing/2014/main" id="{4187A62C-10F4-4E3D-A224-959F246AA3A6}"/>
              </a:ext>
            </a:extLst>
          </p:cNvPr>
          <p:cNvSpPr>
            <a:spLocks noGrp="1"/>
          </p:cNvSpPr>
          <p:nvPr>
            <p:ph type="body" idx="1"/>
          </p:nvPr>
        </p:nvSpPr>
        <p:spPr>
          <a:xfrm>
            <a:off x="1090630" y="1787104"/>
            <a:ext cx="3354596" cy="45992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buNone/>
            </a:pPr>
            <a:r>
              <a:rPr lang="en-US" sz="1867" b="1" cap="all" dirty="0">
                <a:solidFill>
                  <a:schemeClr val="accent1"/>
                </a:solidFill>
              </a:rPr>
              <a:t>File SHARING</a:t>
            </a:r>
            <a:endParaRPr lang="en-US" sz="1867" dirty="0">
              <a:solidFill>
                <a:schemeClr val="accent1"/>
              </a:solidFill>
            </a:endParaRPr>
          </a:p>
          <a:p>
            <a:pPr marL="431789" indent="-228594">
              <a:buFont typeface="Arial"/>
              <a:buChar char="•"/>
            </a:pPr>
            <a:r>
              <a:rPr lang="en-US" sz="1867" dirty="0"/>
              <a:t>Word, Excel, PowerPoint, TXT, HTML, PDF, JPG, BMP, PNG </a:t>
            </a:r>
            <a:r>
              <a:rPr lang="en-US" sz="1867" b="1" i="1" dirty="0"/>
              <a:t>(1 MB max)</a:t>
            </a:r>
            <a:endParaRPr lang="en-US" sz="1867" dirty="0"/>
          </a:p>
          <a:p>
            <a:pPr marL="203195" indent="0">
              <a:buNone/>
            </a:pPr>
            <a:endParaRPr lang="en-US" sz="1867" b="1" dirty="0">
              <a:solidFill>
                <a:srgbClr val="111111"/>
              </a:solidFill>
            </a:endParaRPr>
          </a:p>
          <a:p>
            <a:pPr>
              <a:buNone/>
            </a:pPr>
            <a:r>
              <a:rPr lang="en-US" sz="1867" b="1" cap="all" dirty="0">
                <a:solidFill>
                  <a:schemeClr val="accent1"/>
                </a:solidFill>
              </a:rPr>
              <a:t>Two-Way text editor</a:t>
            </a:r>
            <a:endParaRPr lang="en-US" sz="1867" dirty="0">
              <a:solidFill>
                <a:schemeClr val="accent1"/>
              </a:solidFill>
            </a:endParaRPr>
          </a:p>
          <a:p>
            <a:pPr marL="431789" indent="-228594">
              <a:buFont typeface="Arial"/>
              <a:buChar char="•"/>
            </a:pPr>
            <a:r>
              <a:rPr lang="en-US" sz="1867" dirty="0"/>
              <a:t>Both student and tutor can modify text</a:t>
            </a:r>
          </a:p>
          <a:p>
            <a:pPr marL="584185" indent="-380990">
              <a:buFont typeface="Arial,Sans-Serif"/>
              <a:buChar char="•"/>
            </a:pPr>
            <a:endParaRPr lang="en-US" sz="1867" dirty="0"/>
          </a:p>
          <a:p>
            <a:pPr marL="203195" indent="0">
              <a:buNone/>
            </a:pPr>
            <a:endParaRPr lang="en-US" sz="1867" dirty="0"/>
          </a:p>
        </p:txBody>
      </p:sp>
      <p:pic>
        <p:nvPicPr>
          <p:cNvPr id="6" name="Picture 2">
            <a:extLst>
              <a:ext uri="{FF2B5EF4-FFF2-40B4-BE49-F238E27FC236}">
                <a16:creationId xmlns:a16="http://schemas.microsoft.com/office/drawing/2014/main" id="{7392F3D8-5C79-4CC4-AD27-68AEE95F0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786" y="167728"/>
            <a:ext cx="1639973" cy="4271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AD77D74-8823-C822-ED6F-092CC9533796}"/>
              </a:ext>
            </a:extLst>
          </p:cNvPr>
          <p:cNvPicPr>
            <a:picLocks noChangeAspect="1"/>
          </p:cNvPicPr>
          <p:nvPr/>
        </p:nvPicPr>
        <p:blipFill>
          <a:blip r:embed="rId4"/>
          <a:stretch>
            <a:fillRect/>
          </a:stretch>
        </p:blipFill>
        <p:spPr>
          <a:xfrm>
            <a:off x="4445225" y="1787104"/>
            <a:ext cx="6305504" cy="3343429"/>
          </a:xfrm>
          <a:prstGeom prst="rect">
            <a:avLst/>
          </a:prstGeom>
        </p:spPr>
      </p:pic>
    </p:spTree>
    <p:extLst>
      <p:ext uri="{BB962C8B-B14F-4D97-AF65-F5344CB8AC3E}">
        <p14:creationId xmlns:p14="http://schemas.microsoft.com/office/powerpoint/2010/main" val="3400875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BE636-0DA9-43C4-BCF5-7B4522890C88}"/>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dirty="0">
                <a:solidFill>
                  <a:schemeClr val="tx1"/>
                </a:solidFill>
              </a:rPr>
              <a:t>Scheduling a Session with a Tutor</a:t>
            </a:r>
          </a:p>
        </p:txBody>
      </p:sp>
      <p:sp>
        <p:nvSpPr>
          <p:cNvPr id="5" name="Text Placeholder 4">
            <a:extLst>
              <a:ext uri="{FF2B5EF4-FFF2-40B4-BE49-F238E27FC236}">
                <a16:creationId xmlns:a16="http://schemas.microsoft.com/office/drawing/2014/main" id="{4187A62C-10F4-4E3D-A224-959F246AA3A6}"/>
              </a:ext>
            </a:extLst>
          </p:cNvPr>
          <p:cNvSpPr>
            <a:spLocks noGrp="1"/>
          </p:cNvSpPr>
          <p:nvPr>
            <p:ph type="body" idx="1"/>
          </p:nvPr>
        </p:nvSpPr>
        <p:spPr>
          <a:xfrm>
            <a:off x="960000" y="2023744"/>
            <a:ext cx="9809600" cy="3439473"/>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buClrTx/>
              <a:buFont typeface="Arial" panose="020B0604020202020204" pitchFamily="34" charset="0"/>
              <a:buChar char="•"/>
            </a:pPr>
            <a:r>
              <a:rPr lang="en-US" sz="2133"/>
              <a:t>Find a tutor in your desired subject and schedule a time to meet</a:t>
            </a:r>
          </a:p>
        </p:txBody>
      </p:sp>
      <p:pic>
        <p:nvPicPr>
          <p:cNvPr id="6" name="Picture 2">
            <a:extLst>
              <a:ext uri="{FF2B5EF4-FFF2-40B4-BE49-F238E27FC236}">
                <a16:creationId xmlns:a16="http://schemas.microsoft.com/office/drawing/2014/main" id="{A48B7167-BF43-4995-9B63-28E3EB3F8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3550" y="167728"/>
            <a:ext cx="1639973" cy="4271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FFD421-C76C-8A3C-CF84-C79C362BC5D6}"/>
              </a:ext>
            </a:extLst>
          </p:cNvPr>
          <p:cNvPicPr>
            <a:picLocks noChangeAspect="1"/>
          </p:cNvPicPr>
          <p:nvPr/>
        </p:nvPicPr>
        <p:blipFill>
          <a:blip r:embed="rId4"/>
          <a:stretch>
            <a:fillRect/>
          </a:stretch>
        </p:blipFill>
        <p:spPr>
          <a:xfrm>
            <a:off x="1859712" y="3009264"/>
            <a:ext cx="4005088" cy="334073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4186BDA8-4D92-BDD9-E22F-B45299CCD73E}"/>
              </a:ext>
            </a:extLst>
          </p:cNvPr>
          <p:cNvPicPr>
            <a:picLocks noChangeAspect="1"/>
          </p:cNvPicPr>
          <p:nvPr/>
        </p:nvPicPr>
        <p:blipFill>
          <a:blip r:embed="rId5"/>
          <a:stretch>
            <a:fillRect/>
          </a:stretch>
        </p:blipFill>
        <p:spPr>
          <a:xfrm>
            <a:off x="6411415" y="3009261"/>
            <a:ext cx="4072900" cy="33407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8726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BE636-0DA9-43C4-BCF5-7B4522890C88}"/>
              </a:ext>
            </a:extLst>
          </p:cNvPr>
          <p:cNvSpPr>
            <a:spLocks noGrp="1"/>
          </p:cNvSpPr>
          <p:nvPr>
            <p:ph type="title"/>
          </p:nvPr>
        </p:nvSpPr>
        <p:spPr>
          <a:xfrm>
            <a:off x="880976" y="174926"/>
            <a:ext cx="10272000" cy="7636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dirty="0">
                <a:solidFill>
                  <a:schemeClr val="tx1"/>
                </a:solidFill>
                <a:latin typeface="Gotham Black" pitchFamily="50" charset="0"/>
                <a:cs typeface="Gotham Black" pitchFamily="50" charset="0"/>
              </a:rPr>
              <a:t>Post-Session</a:t>
            </a:r>
          </a:p>
        </p:txBody>
      </p:sp>
      <p:sp>
        <p:nvSpPr>
          <p:cNvPr id="5" name="Text Placeholder 4">
            <a:extLst>
              <a:ext uri="{FF2B5EF4-FFF2-40B4-BE49-F238E27FC236}">
                <a16:creationId xmlns:a16="http://schemas.microsoft.com/office/drawing/2014/main" id="{4187A62C-10F4-4E3D-A224-959F246AA3A6}"/>
              </a:ext>
            </a:extLst>
          </p:cNvPr>
          <p:cNvSpPr>
            <a:spLocks noGrp="1"/>
          </p:cNvSpPr>
          <p:nvPr>
            <p:ph type="body" idx="1"/>
          </p:nvPr>
        </p:nvSpPr>
        <p:spPr>
          <a:xfrm>
            <a:off x="713679" y="938526"/>
            <a:ext cx="3779296" cy="45992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buNone/>
            </a:pPr>
            <a:r>
              <a:rPr lang="en-US" b="1" cap="all" dirty="0">
                <a:solidFill>
                  <a:schemeClr val="accent2"/>
                </a:solidFill>
              </a:rPr>
              <a:t>Student &amp; Tutor Surveys</a:t>
            </a:r>
            <a:endParaRPr lang="en-US" dirty="0">
              <a:solidFill>
                <a:schemeClr val="accent2"/>
              </a:solidFill>
            </a:endParaRPr>
          </a:p>
          <a:p>
            <a:pPr>
              <a:lnSpc>
                <a:spcPct val="150000"/>
              </a:lnSpc>
              <a:buFont typeface="Arial"/>
              <a:buChar char="•"/>
            </a:pPr>
            <a:r>
              <a:rPr lang="en-US" b="1" dirty="0"/>
              <a:t>Tutor </a:t>
            </a:r>
            <a:r>
              <a:rPr lang="en-US" dirty="0"/>
              <a:t>assesses learner needs</a:t>
            </a:r>
          </a:p>
          <a:p>
            <a:pPr>
              <a:lnSpc>
                <a:spcPct val="150000"/>
              </a:lnSpc>
              <a:buFont typeface="Arial"/>
              <a:buChar char="•"/>
            </a:pPr>
            <a:r>
              <a:rPr lang="en-US" b="1" dirty="0"/>
              <a:t>Students </a:t>
            </a:r>
            <a:r>
              <a:rPr lang="en-US" dirty="0"/>
              <a:t>give feedback</a:t>
            </a:r>
          </a:p>
          <a:p>
            <a:pPr>
              <a:lnSpc>
                <a:spcPct val="150000"/>
              </a:lnSpc>
              <a:buFont typeface="Arial"/>
              <a:buChar char="•"/>
            </a:pPr>
            <a:r>
              <a:rPr lang="en-US" dirty="0"/>
              <a:t>Available in your reports </a:t>
            </a:r>
          </a:p>
          <a:p>
            <a:pPr>
              <a:buNone/>
            </a:pPr>
            <a:endParaRPr lang="en-US" b="1" cap="all" dirty="0">
              <a:solidFill>
                <a:schemeClr val="accent2"/>
              </a:solidFill>
            </a:endParaRPr>
          </a:p>
          <a:p>
            <a:pPr>
              <a:buNone/>
            </a:pPr>
            <a:r>
              <a:rPr lang="en-US" b="1" cap="all" dirty="0">
                <a:solidFill>
                  <a:schemeClr val="accent2"/>
                </a:solidFill>
              </a:rPr>
              <a:t>My Account Features</a:t>
            </a:r>
            <a:endParaRPr lang="en-US" dirty="0">
              <a:solidFill>
                <a:schemeClr val="accent2"/>
              </a:solidFill>
            </a:endParaRPr>
          </a:p>
          <a:p>
            <a:pPr>
              <a:spcAft>
                <a:spcPts val="800"/>
              </a:spcAft>
              <a:buFont typeface="Arial"/>
              <a:buChar char="•"/>
            </a:pPr>
            <a:r>
              <a:rPr lang="en-US" b="1" dirty="0"/>
              <a:t>Session transcripts </a:t>
            </a:r>
            <a:r>
              <a:rPr lang="en-US" dirty="0"/>
              <a:t>available to students</a:t>
            </a:r>
          </a:p>
          <a:p>
            <a:pPr>
              <a:spcAft>
                <a:spcPts val="800"/>
              </a:spcAft>
              <a:buFont typeface="Arial"/>
              <a:buChar char="•"/>
            </a:pPr>
            <a:r>
              <a:rPr lang="en-US" dirty="0"/>
              <a:t>Students can tag and reconnect with </a:t>
            </a:r>
            <a:r>
              <a:rPr lang="en-US" b="1" dirty="0"/>
              <a:t>favorite tutors</a:t>
            </a:r>
            <a:endParaRPr lang="en-US" dirty="0"/>
          </a:p>
          <a:p>
            <a:pPr>
              <a:spcAft>
                <a:spcPts val="800"/>
              </a:spcAft>
              <a:buFont typeface="Arial"/>
              <a:buChar char="•"/>
            </a:pPr>
            <a:r>
              <a:rPr lang="en-US" b="1" dirty="0"/>
              <a:t>Virtual Locker </a:t>
            </a:r>
            <a:r>
              <a:rPr lang="en-US" dirty="0"/>
              <a:t>for document storage and retrieval</a:t>
            </a:r>
          </a:p>
          <a:p>
            <a:pPr marL="203195" indent="0">
              <a:buNone/>
            </a:pPr>
            <a:endParaRPr lang="en-US" dirty="0"/>
          </a:p>
        </p:txBody>
      </p:sp>
      <p:pic>
        <p:nvPicPr>
          <p:cNvPr id="6" name="Picture 2">
            <a:extLst>
              <a:ext uri="{FF2B5EF4-FFF2-40B4-BE49-F238E27FC236}">
                <a16:creationId xmlns:a16="http://schemas.microsoft.com/office/drawing/2014/main" id="{652C8EDE-91A9-4324-A34B-F1D858B43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786" y="167728"/>
            <a:ext cx="1639973" cy="4271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D3215D4-2E72-7EDD-33AB-5F0977862F5A}"/>
              </a:ext>
            </a:extLst>
          </p:cNvPr>
          <p:cNvPicPr>
            <a:picLocks noChangeAspect="1"/>
          </p:cNvPicPr>
          <p:nvPr/>
        </p:nvPicPr>
        <p:blipFill>
          <a:blip r:embed="rId4"/>
          <a:stretch>
            <a:fillRect/>
          </a:stretch>
        </p:blipFill>
        <p:spPr>
          <a:xfrm>
            <a:off x="5294587" y="4655065"/>
            <a:ext cx="4492781" cy="1751492"/>
          </a:xfrm>
          <a:prstGeom prst="rect">
            <a:avLst/>
          </a:prstGeom>
        </p:spPr>
      </p:pic>
      <p:pic>
        <p:nvPicPr>
          <p:cNvPr id="10" name="Picture 2" descr="Graphical user interface, text, application&#10;&#10;Description automatically generated">
            <a:extLst>
              <a:ext uri="{FF2B5EF4-FFF2-40B4-BE49-F238E27FC236}">
                <a16:creationId xmlns:a16="http://schemas.microsoft.com/office/drawing/2014/main" id="{6C5573A5-9970-7AFC-50AF-DBC76D614ED9}"/>
              </a:ext>
            </a:extLst>
          </p:cNvPr>
          <p:cNvPicPr>
            <a:picLocks noChangeAspect="1"/>
          </p:cNvPicPr>
          <p:nvPr/>
        </p:nvPicPr>
        <p:blipFill rotWithShape="1">
          <a:blip r:embed="rId5"/>
          <a:srcRect l="58474" t="38967" r="2392" b="-775"/>
          <a:stretch/>
        </p:blipFill>
        <p:spPr>
          <a:xfrm>
            <a:off x="8030604" y="861201"/>
            <a:ext cx="2844801" cy="3313979"/>
          </a:xfrm>
          <a:prstGeom prst="rect">
            <a:avLst/>
          </a:prstGeom>
        </p:spPr>
      </p:pic>
      <p:pic>
        <p:nvPicPr>
          <p:cNvPr id="11" name="Picture 2" descr="Graphical user interface, text, application&#10;&#10;Description automatically generated">
            <a:extLst>
              <a:ext uri="{FF2B5EF4-FFF2-40B4-BE49-F238E27FC236}">
                <a16:creationId xmlns:a16="http://schemas.microsoft.com/office/drawing/2014/main" id="{9E54A634-285F-63C2-436A-D87C0B933A3D}"/>
              </a:ext>
            </a:extLst>
          </p:cNvPr>
          <p:cNvPicPr>
            <a:picLocks noChangeAspect="1"/>
          </p:cNvPicPr>
          <p:nvPr/>
        </p:nvPicPr>
        <p:blipFill rotWithShape="1">
          <a:blip r:embed="rId5"/>
          <a:srcRect l="2109" t="2063" r="46729" b="56769"/>
          <a:stretch/>
        </p:blipFill>
        <p:spPr>
          <a:xfrm>
            <a:off x="4492975" y="1144918"/>
            <a:ext cx="3048003" cy="1808925"/>
          </a:xfrm>
          <a:prstGeom prst="rect">
            <a:avLst/>
          </a:prstGeom>
        </p:spPr>
      </p:pic>
      <p:pic>
        <p:nvPicPr>
          <p:cNvPr id="1026" name="Picture 1">
            <a:extLst>
              <a:ext uri="{FF2B5EF4-FFF2-40B4-BE49-F238E27FC236}">
                <a16:creationId xmlns:a16="http://schemas.microsoft.com/office/drawing/2014/main" id="{309CC5DC-317A-DAFB-A615-1873D1E8C6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1419" y="2228473"/>
            <a:ext cx="2498791" cy="208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114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E4309-80D6-4BD9-8BF1-7BCF3A7DFCD7}"/>
              </a:ext>
            </a:extLst>
          </p:cNvPr>
          <p:cNvSpPr>
            <a:spLocks noGrp="1"/>
          </p:cNvSpPr>
          <p:nvPr>
            <p:ph type="title"/>
          </p:nvPr>
        </p:nvSpPr>
        <p:spPr>
          <a:xfrm>
            <a:off x="2705066" y="767067"/>
            <a:ext cx="6725804" cy="31024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dirty="0">
                <a:solidFill>
                  <a:schemeClr val="tx1"/>
                </a:solidFill>
              </a:rPr>
              <a:t>Tutoring Students With Challenges</a:t>
            </a:r>
          </a:p>
        </p:txBody>
      </p:sp>
      <p:pic>
        <p:nvPicPr>
          <p:cNvPr id="4" name="Picture 3">
            <a:extLst>
              <a:ext uri="{FF2B5EF4-FFF2-40B4-BE49-F238E27FC236}">
                <a16:creationId xmlns:a16="http://schemas.microsoft.com/office/drawing/2014/main" id="{D7F730A3-54F6-40BE-998D-6E83BFAE0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538" y="1999434"/>
            <a:ext cx="8926907" cy="4091499"/>
          </a:xfrm>
          <a:prstGeom prst="rect">
            <a:avLst/>
          </a:prstGeom>
        </p:spPr>
      </p:pic>
      <p:pic>
        <p:nvPicPr>
          <p:cNvPr id="5" name="Picture 2">
            <a:extLst>
              <a:ext uri="{FF2B5EF4-FFF2-40B4-BE49-F238E27FC236}">
                <a16:creationId xmlns:a16="http://schemas.microsoft.com/office/drawing/2014/main" id="{1A985608-689C-480C-9494-91A5B2FF5F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2786" y="167728"/>
            <a:ext cx="1639973" cy="42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856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88C4C0E-7034-48A4-8D09-0CB6A8A46C2B}"/>
              </a:ext>
            </a:extLst>
          </p:cNvPr>
          <p:cNvSpPr>
            <a:spLocks noGrp="1"/>
          </p:cNvSpPr>
          <p:nvPr>
            <p:ph type="subTitle" idx="1"/>
          </p:nvPr>
        </p:nvSpPr>
        <p:spPr>
          <a:xfrm>
            <a:off x="3648494" y="2561164"/>
            <a:ext cx="7460909" cy="18348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ts val="4267"/>
              </a:lnSpc>
              <a:buClr>
                <a:schemeClr val="tx2">
                  <a:lumMod val="10000"/>
                </a:schemeClr>
              </a:buClr>
              <a:buNone/>
            </a:pPr>
            <a:r>
              <a:rPr lang="en-US" sz="1867">
                <a:solidFill>
                  <a:srgbClr val="111111"/>
                </a:solidFill>
              </a:rPr>
              <a:t>Clarify the question or assignment thoroughly </a:t>
            </a:r>
          </a:p>
          <a:p>
            <a:pPr marL="0" indent="0">
              <a:lnSpc>
                <a:spcPts val="4267"/>
              </a:lnSpc>
              <a:buClr>
                <a:schemeClr val="tx2">
                  <a:lumMod val="10000"/>
                </a:schemeClr>
              </a:buClr>
              <a:buNone/>
            </a:pPr>
            <a:r>
              <a:rPr lang="en-US" sz="1867">
                <a:solidFill>
                  <a:srgbClr val="111111"/>
                </a:solidFill>
              </a:rPr>
              <a:t>Decode the directions or learn unfamiliar terminology</a:t>
            </a:r>
          </a:p>
          <a:p>
            <a:pPr marL="0" indent="0">
              <a:lnSpc>
                <a:spcPts val="4267"/>
              </a:lnSpc>
              <a:buClr>
                <a:schemeClr val="tx2">
                  <a:lumMod val="10000"/>
                </a:schemeClr>
              </a:buClr>
              <a:buNone/>
            </a:pPr>
            <a:r>
              <a:rPr lang="en-US" sz="1867">
                <a:solidFill>
                  <a:srgbClr val="111111"/>
                </a:solidFill>
              </a:rPr>
              <a:t>Break concepts into smaller steps</a:t>
            </a:r>
          </a:p>
          <a:p>
            <a:pPr marL="0" indent="0">
              <a:lnSpc>
                <a:spcPts val="4267"/>
              </a:lnSpc>
              <a:buClr>
                <a:schemeClr val="tx2">
                  <a:lumMod val="10000"/>
                </a:schemeClr>
              </a:buClr>
              <a:buNone/>
            </a:pPr>
            <a:r>
              <a:rPr lang="en-US" sz="1867">
                <a:solidFill>
                  <a:srgbClr val="111111"/>
                </a:solidFill>
              </a:rPr>
              <a:t>Check for understanding by stopping and talking </a:t>
            </a:r>
          </a:p>
          <a:p>
            <a:pPr marL="0" indent="0">
              <a:lnSpc>
                <a:spcPts val="4267"/>
              </a:lnSpc>
              <a:buClr>
                <a:schemeClr val="tx2">
                  <a:lumMod val="10000"/>
                </a:schemeClr>
              </a:buClr>
              <a:buNone/>
            </a:pPr>
            <a:r>
              <a:rPr lang="en-US" sz="1867">
                <a:solidFill>
                  <a:srgbClr val="111111"/>
                </a:solidFill>
              </a:rPr>
              <a:t>Use appropriate pacing and flexible approaches</a:t>
            </a:r>
          </a:p>
          <a:p>
            <a:pPr marL="0" indent="0">
              <a:lnSpc>
                <a:spcPts val="4267"/>
              </a:lnSpc>
              <a:buClr>
                <a:schemeClr val="tx2">
                  <a:lumMod val="10000"/>
                </a:schemeClr>
              </a:buClr>
              <a:buNone/>
            </a:pPr>
            <a:r>
              <a:rPr lang="en-US" sz="1867">
                <a:solidFill>
                  <a:srgbClr val="111111"/>
                </a:solidFill>
              </a:rPr>
              <a:t>Guide and use examples</a:t>
            </a:r>
          </a:p>
        </p:txBody>
      </p:sp>
      <p:sp>
        <p:nvSpPr>
          <p:cNvPr id="3" name="Title 2">
            <a:extLst>
              <a:ext uri="{FF2B5EF4-FFF2-40B4-BE49-F238E27FC236}">
                <a16:creationId xmlns:a16="http://schemas.microsoft.com/office/drawing/2014/main" id="{07646744-4023-4E8C-8ABE-F0703D072FE0}"/>
              </a:ext>
            </a:extLst>
          </p:cNvPr>
          <p:cNvSpPr>
            <a:spLocks noGrp="1"/>
          </p:cNvSpPr>
          <p:nvPr>
            <p:ph type="title"/>
          </p:nvPr>
        </p:nvSpPr>
        <p:spPr>
          <a:xfrm>
            <a:off x="2705066" y="767067"/>
            <a:ext cx="9038296" cy="3332322"/>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000" dirty="0">
                <a:solidFill>
                  <a:schemeClr val="tx1"/>
                </a:solidFill>
              </a:rPr>
              <a:t>Support For English Language Learners</a:t>
            </a:r>
          </a:p>
        </p:txBody>
      </p:sp>
      <p:sp>
        <p:nvSpPr>
          <p:cNvPr id="4" name="Google Shape;1097;p74">
            <a:extLst>
              <a:ext uri="{FF2B5EF4-FFF2-40B4-BE49-F238E27FC236}">
                <a16:creationId xmlns:a16="http://schemas.microsoft.com/office/drawing/2014/main" id="{5E2FB37F-A4D9-467D-8713-FD9E71F967A1}"/>
              </a:ext>
            </a:extLst>
          </p:cNvPr>
          <p:cNvSpPr/>
          <p:nvPr/>
        </p:nvSpPr>
        <p:spPr>
          <a:xfrm>
            <a:off x="3215665" y="2934055"/>
            <a:ext cx="296759" cy="18948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solidFill>
                <a:srgbClr val="435D74"/>
              </a:solidFill>
            </a:endParaRPr>
          </a:p>
        </p:txBody>
      </p:sp>
      <p:sp>
        <p:nvSpPr>
          <p:cNvPr id="5" name="Google Shape;1097;p74">
            <a:extLst>
              <a:ext uri="{FF2B5EF4-FFF2-40B4-BE49-F238E27FC236}">
                <a16:creationId xmlns:a16="http://schemas.microsoft.com/office/drawing/2014/main" id="{C018C8F1-1196-4876-8326-FE385F19A499}"/>
              </a:ext>
            </a:extLst>
          </p:cNvPr>
          <p:cNvSpPr/>
          <p:nvPr/>
        </p:nvSpPr>
        <p:spPr>
          <a:xfrm>
            <a:off x="3215666" y="3480204"/>
            <a:ext cx="296759" cy="18948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solidFill>
                <a:srgbClr val="435D74"/>
              </a:solidFill>
            </a:endParaRPr>
          </a:p>
        </p:txBody>
      </p:sp>
      <p:sp>
        <p:nvSpPr>
          <p:cNvPr id="6" name="Google Shape;1097;p74">
            <a:extLst>
              <a:ext uri="{FF2B5EF4-FFF2-40B4-BE49-F238E27FC236}">
                <a16:creationId xmlns:a16="http://schemas.microsoft.com/office/drawing/2014/main" id="{A1E5DAF7-03F9-4519-85A9-F6AB5324DFA1}"/>
              </a:ext>
            </a:extLst>
          </p:cNvPr>
          <p:cNvSpPr/>
          <p:nvPr/>
        </p:nvSpPr>
        <p:spPr>
          <a:xfrm>
            <a:off x="3215663" y="4026353"/>
            <a:ext cx="296759" cy="18948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solidFill>
                <a:srgbClr val="435D74"/>
              </a:solidFill>
            </a:endParaRPr>
          </a:p>
        </p:txBody>
      </p:sp>
      <p:sp>
        <p:nvSpPr>
          <p:cNvPr id="7" name="Google Shape;1097;p74">
            <a:extLst>
              <a:ext uri="{FF2B5EF4-FFF2-40B4-BE49-F238E27FC236}">
                <a16:creationId xmlns:a16="http://schemas.microsoft.com/office/drawing/2014/main" id="{78B6D7AF-F47A-42F0-BAA0-DD4620E78E73}"/>
              </a:ext>
            </a:extLst>
          </p:cNvPr>
          <p:cNvSpPr/>
          <p:nvPr/>
        </p:nvSpPr>
        <p:spPr>
          <a:xfrm>
            <a:off x="3215665" y="4554360"/>
            <a:ext cx="296759" cy="216693"/>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solidFill>
                <a:srgbClr val="435D74"/>
              </a:solidFill>
            </a:endParaRPr>
          </a:p>
        </p:txBody>
      </p:sp>
      <p:sp>
        <p:nvSpPr>
          <p:cNvPr id="8" name="Google Shape;1097;p74">
            <a:extLst>
              <a:ext uri="{FF2B5EF4-FFF2-40B4-BE49-F238E27FC236}">
                <a16:creationId xmlns:a16="http://schemas.microsoft.com/office/drawing/2014/main" id="{3753D653-36CD-4F35-B238-7859DEB35291}"/>
              </a:ext>
            </a:extLst>
          </p:cNvPr>
          <p:cNvSpPr/>
          <p:nvPr/>
        </p:nvSpPr>
        <p:spPr>
          <a:xfrm>
            <a:off x="3215663" y="5109580"/>
            <a:ext cx="296759" cy="18948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solidFill>
                <a:srgbClr val="435D74"/>
              </a:solidFill>
            </a:endParaRPr>
          </a:p>
        </p:txBody>
      </p:sp>
      <p:sp>
        <p:nvSpPr>
          <p:cNvPr id="9" name="Google Shape;1097;p74">
            <a:extLst>
              <a:ext uri="{FF2B5EF4-FFF2-40B4-BE49-F238E27FC236}">
                <a16:creationId xmlns:a16="http://schemas.microsoft.com/office/drawing/2014/main" id="{1FAC28F4-F4A6-4125-8EB7-00A2F56DF279}"/>
              </a:ext>
            </a:extLst>
          </p:cNvPr>
          <p:cNvSpPr/>
          <p:nvPr/>
        </p:nvSpPr>
        <p:spPr>
          <a:xfrm>
            <a:off x="3215663" y="5628516"/>
            <a:ext cx="296759" cy="18948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solidFill>
                <a:srgbClr val="435D74"/>
              </a:solidFill>
            </a:endParaRPr>
          </a:p>
        </p:txBody>
      </p:sp>
      <p:pic>
        <p:nvPicPr>
          <p:cNvPr id="10" name="Picture 2">
            <a:extLst>
              <a:ext uri="{FF2B5EF4-FFF2-40B4-BE49-F238E27FC236}">
                <a16:creationId xmlns:a16="http://schemas.microsoft.com/office/drawing/2014/main" id="{0C069B47-545A-4033-9C8F-3BF6CAE081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786" y="167728"/>
            <a:ext cx="1639973" cy="42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37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1F7873-3F46-4DEE-B018-1CDF55EA7A48}"/>
              </a:ext>
            </a:extLst>
          </p:cNvPr>
          <p:cNvSpPr>
            <a:spLocks noGrp="1"/>
          </p:cNvSpPr>
          <p:nvPr>
            <p:ph type="body" idx="1"/>
          </p:nvPr>
        </p:nvSpPr>
        <p:spPr>
          <a:xfrm>
            <a:off x="1066801" y="2231781"/>
            <a:ext cx="10563930" cy="4045235"/>
          </a:xfrm>
        </p:spPr>
        <p:txBody>
          <a:bodyPr>
            <a:noAutofit/>
          </a:bodyPr>
          <a:lstStyle/>
          <a:p>
            <a:pPr marL="342900" indent="-342900" algn="l">
              <a:lnSpc>
                <a:spcPct val="150000"/>
              </a:lnSpc>
              <a:buClr>
                <a:schemeClr val="bg1"/>
              </a:buClr>
              <a:buFont typeface="Arial" panose="020B0604020202020204" pitchFamily="34" charset="0"/>
              <a:buChar char="•"/>
            </a:pPr>
            <a:r>
              <a:rPr lang="en-US" sz="2200" b="1" dirty="0"/>
              <a:t>Brief Background on Tutor.com </a:t>
            </a:r>
          </a:p>
          <a:p>
            <a:pPr marL="342900" indent="-342900" algn="l">
              <a:lnSpc>
                <a:spcPct val="150000"/>
              </a:lnSpc>
              <a:buClr>
                <a:schemeClr val="bg1"/>
              </a:buClr>
              <a:buFont typeface="Arial" panose="020B0604020202020204" pitchFamily="34" charset="0"/>
              <a:buChar char="•"/>
            </a:pPr>
            <a:r>
              <a:rPr lang="en-US" sz="2200" b="1" dirty="0"/>
              <a:t>Overview of Student Experience</a:t>
            </a:r>
          </a:p>
          <a:p>
            <a:pPr marL="342900" indent="-342900" algn="l">
              <a:lnSpc>
                <a:spcPct val="150000"/>
              </a:lnSpc>
              <a:buClr>
                <a:schemeClr val="bg1"/>
              </a:buClr>
              <a:buFont typeface="Arial" panose="020B0604020202020204" pitchFamily="34" charset="0"/>
              <a:buChar char="•"/>
            </a:pPr>
            <a:r>
              <a:rPr lang="en-US" sz="2200" b="1" dirty="0"/>
              <a:t>Our Tutors &amp; Methodology</a:t>
            </a:r>
          </a:p>
          <a:p>
            <a:pPr marL="342900" indent="-342900" algn="l">
              <a:lnSpc>
                <a:spcPct val="150000"/>
              </a:lnSpc>
              <a:buClr>
                <a:schemeClr val="bg1"/>
              </a:buClr>
              <a:buFont typeface="Arial" panose="020B0604020202020204" pitchFamily="34" charset="0"/>
              <a:buChar char="•"/>
            </a:pPr>
            <a:r>
              <a:rPr lang="en-US" sz="2200" b="1" dirty="0"/>
              <a:t>Resources </a:t>
            </a:r>
          </a:p>
          <a:p>
            <a:pPr marL="342900" indent="-342900" algn="l">
              <a:lnSpc>
                <a:spcPct val="150000"/>
              </a:lnSpc>
              <a:buClr>
                <a:schemeClr val="bg1"/>
              </a:buClr>
              <a:buFont typeface="Arial" panose="020B0604020202020204" pitchFamily="34" charset="0"/>
              <a:buChar char="•"/>
            </a:pPr>
            <a:r>
              <a:rPr lang="en-US" sz="2200" b="1" dirty="0"/>
              <a:t>Q/A</a:t>
            </a:r>
          </a:p>
        </p:txBody>
      </p:sp>
      <p:sp>
        <p:nvSpPr>
          <p:cNvPr id="3" name="Title 2">
            <a:extLst>
              <a:ext uri="{FF2B5EF4-FFF2-40B4-BE49-F238E27FC236}">
                <a16:creationId xmlns:a16="http://schemas.microsoft.com/office/drawing/2014/main" id="{E9DA0774-BAA7-428D-99BE-E0BC8695E464}"/>
              </a:ext>
            </a:extLst>
          </p:cNvPr>
          <p:cNvSpPr>
            <a:spLocks noGrp="1"/>
          </p:cNvSpPr>
          <p:nvPr>
            <p:ph type="title"/>
          </p:nvPr>
        </p:nvSpPr>
        <p:spPr/>
        <p:txBody>
          <a:bodyPr>
            <a:normAutofit/>
          </a:bodyPr>
          <a:lstStyle/>
          <a:p>
            <a:r>
              <a:rPr lang="en-US" sz="4400" dirty="0"/>
              <a:t>agenda</a:t>
            </a:r>
          </a:p>
        </p:txBody>
      </p:sp>
      <p:pic>
        <p:nvPicPr>
          <p:cNvPr id="4" name="Picture 2">
            <a:extLst>
              <a:ext uri="{FF2B5EF4-FFF2-40B4-BE49-F238E27FC236}">
                <a16:creationId xmlns:a16="http://schemas.microsoft.com/office/drawing/2014/main" id="{93C53D14-B618-6807-D899-1DF1F95C5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025" y="408517"/>
            <a:ext cx="6150016" cy="178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753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6889113-7E28-55EF-48AC-38AF234FC6D8}"/>
              </a:ext>
            </a:extLst>
          </p:cNvPr>
          <p:cNvSpPr>
            <a:spLocks noGrp="1"/>
          </p:cNvSpPr>
          <p:nvPr>
            <p:ph type="subTitle" idx="1"/>
          </p:nvPr>
        </p:nvSpPr>
        <p:spPr>
          <a:xfrm>
            <a:off x="1786600" y="1838595"/>
            <a:ext cx="4048776" cy="2489015"/>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86262" indent="0">
              <a:spcAft>
                <a:spcPts val="800"/>
              </a:spcAft>
              <a:buNone/>
            </a:pPr>
            <a:r>
              <a:rPr lang="en-US" b="1">
                <a:solidFill>
                  <a:schemeClr val="accent1"/>
                </a:solidFill>
              </a:rPr>
              <a:t>Prerequisite Knowledge</a:t>
            </a:r>
          </a:p>
          <a:p>
            <a:pPr>
              <a:buClr>
                <a:schemeClr val="accent1"/>
              </a:buClr>
              <a:buSzPct val="77000"/>
            </a:pPr>
            <a:r>
              <a:rPr lang="en-US" sz="1600">
                <a:solidFill>
                  <a:schemeClr val="accent1"/>
                </a:solidFill>
              </a:rPr>
              <a:t>Student came into the session lacking the prior knowledge they would need to solve the problem they came in with</a:t>
            </a:r>
          </a:p>
          <a:p>
            <a:pPr>
              <a:buClr>
                <a:schemeClr val="accent1"/>
              </a:buClr>
              <a:buSzPct val="80000"/>
            </a:pPr>
            <a:r>
              <a:rPr lang="en-US" sz="1600">
                <a:solidFill>
                  <a:schemeClr val="accent1"/>
                </a:solidFill>
              </a:rPr>
              <a:t>Tutor needs to address this prior knowledge before they can help the student with their request</a:t>
            </a:r>
          </a:p>
        </p:txBody>
      </p:sp>
      <p:sp>
        <p:nvSpPr>
          <p:cNvPr id="3" name="Subtitle 2">
            <a:extLst>
              <a:ext uri="{FF2B5EF4-FFF2-40B4-BE49-F238E27FC236}">
                <a16:creationId xmlns:a16="http://schemas.microsoft.com/office/drawing/2014/main" id="{005DB468-B795-EE55-A8BB-8CFD1092F466}"/>
              </a:ext>
            </a:extLst>
          </p:cNvPr>
          <p:cNvSpPr>
            <a:spLocks noGrp="1"/>
          </p:cNvSpPr>
          <p:nvPr>
            <p:ph type="subTitle" idx="2"/>
          </p:nvPr>
        </p:nvSpPr>
        <p:spPr>
          <a:xfrm>
            <a:off x="6356625" y="1838595"/>
            <a:ext cx="3782179" cy="1502533"/>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800"/>
              </a:spcAft>
            </a:pPr>
            <a:r>
              <a:rPr lang="en-US" b="1" dirty="0">
                <a:solidFill>
                  <a:schemeClr val="tx1"/>
                </a:solidFill>
              </a:rPr>
              <a:t>Content Mastery</a:t>
            </a:r>
          </a:p>
          <a:p>
            <a:pPr>
              <a:buFont typeface="Arial" panose="020B0604020202020204" pitchFamily="34" charset="0"/>
              <a:buChar char="•"/>
            </a:pPr>
            <a:r>
              <a:rPr lang="en-US" sz="1600" dirty="0">
                <a:solidFill>
                  <a:schemeClr val="tx1"/>
                </a:solidFill>
              </a:rPr>
              <a:t>By the end of the session the student did not achieve understanding of the concept. </a:t>
            </a:r>
          </a:p>
          <a:p>
            <a:pPr>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4BDAFD83-8AFC-D139-3504-2266DE306F9B}"/>
              </a:ext>
            </a:extLst>
          </p:cNvPr>
          <p:cNvSpPr>
            <a:spLocks noGrp="1"/>
          </p:cNvSpPr>
          <p:nvPr>
            <p:ph type="title"/>
          </p:nvPr>
        </p:nvSpPr>
        <p:spPr>
          <a:xfrm>
            <a:off x="960000" y="508096"/>
            <a:ext cx="10272000" cy="7636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dirty="0">
                <a:solidFill>
                  <a:schemeClr val="tx1"/>
                </a:solidFill>
              </a:rPr>
              <a:t>Early Alerts</a:t>
            </a:r>
          </a:p>
        </p:txBody>
      </p:sp>
      <p:sp>
        <p:nvSpPr>
          <p:cNvPr id="5" name="Subtitle 2">
            <a:extLst>
              <a:ext uri="{FF2B5EF4-FFF2-40B4-BE49-F238E27FC236}">
                <a16:creationId xmlns:a16="http://schemas.microsoft.com/office/drawing/2014/main" id="{4783D03E-CC1F-6CEE-A601-183E187A8530}"/>
              </a:ext>
            </a:extLst>
          </p:cNvPr>
          <p:cNvSpPr txBox="1">
            <a:spLocks/>
          </p:cNvSpPr>
          <p:nvPr/>
        </p:nvSpPr>
        <p:spPr>
          <a:xfrm>
            <a:off x="1786600" y="4633967"/>
            <a:ext cx="3782179" cy="150253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marR="0" lvl="0" indent="-423323" algn="l" defTabSz="1219170" rtl="0" eaLnBrk="1" fontAlgn="auto" latinLnBrk="0" hangingPunct="1">
              <a:lnSpc>
                <a:spcPct val="100000"/>
              </a:lnSpc>
              <a:spcBef>
                <a:spcPts val="0"/>
              </a:spcBef>
              <a:spcAft>
                <a:spcPts val="800"/>
              </a:spcAft>
              <a:buClr>
                <a:srgbClr val="C866A3"/>
              </a:buClr>
              <a:buSzPts val="1400"/>
              <a:buFont typeface="Raleway Medium"/>
              <a:buNone/>
              <a:tabLst/>
              <a:defRPr/>
            </a:pPr>
            <a:r>
              <a:rPr kumimoji="0" lang="en-US" sz="1867" b="1" i="0" u="none" strike="noStrike" kern="0" cap="none" spc="0" normalizeH="0" baseline="0" noProof="0">
                <a:ln>
                  <a:noFill/>
                </a:ln>
                <a:solidFill>
                  <a:srgbClr val="C866A3"/>
                </a:solidFill>
                <a:effectLst/>
                <a:uLnTx/>
                <a:uFillTx/>
                <a:latin typeface="Raleway Medium"/>
                <a:sym typeface="Raleway Medium"/>
              </a:rPr>
              <a:t>Frequent Subject Request</a:t>
            </a:r>
          </a:p>
          <a:p>
            <a:pPr marL="609585" marR="0" lvl="0" indent="-423323" algn="l" defTabSz="1219170" rtl="0" eaLnBrk="1" fontAlgn="auto" latinLnBrk="0" hangingPunct="1">
              <a:lnSpc>
                <a:spcPct val="100000"/>
              </a:lnSpc>
              <a:spcBef>
                <a:spcPts val="0"/>
              </a:spcBef>
              <a:spcAft>
                <a:spcPts val="0"/>
              </a:spcAft>
              <a:buClr>
                <a:srgbClr val="C866A3"/>
              </a:buClr>
              <a:buSzPts val="1400"/>
              <a:buFont typeface="Arial" panose="020B0604020202020204" pitchFamily="34" charset="0"/>
              <a:buChar char="•"/>
              <a:tabLst/>
              <a:defRPr/>
            </a:pPr>
            <a:r>
              <a:rPr kumimoji="0" lang="en-US" sz="1600" b="0" i="0" u="none" strike="noStrike" kern="0" cap="none" spc="0" normalizeH="0" baseline="0" noProof="0">
                <a:ln>
                  <a:noFill/>
                </a:ln>
                <a:solidFill>
                  <a:srgbClr val="C866A3"/>
                </a:solidFill>
                <a:effectLst/>
                <a:uLnTx/>
                <a:uFillTx/>
                <a:latin typeface="Raleway Medium"/>
                <a:sym typeface="Raleway Medium"/>
              </a:rPr>
              <a:t>Student has requested the same topic 7+ times in 7 days</a:t>
            </a:r>
          </a:p>
          <a:p>
            <a:pPr marL="609585" marR="0" lvl="0" indent="-423323" algn="l" defTabSz="1219170" rtl="0" eaLnBrk="1" fontAlgn="auto" latinLnBrk="0" hangingPunct="1">
              <a:lnSpc>
                <a:spcPct val="100000"/>
              </a:lnSpc>
              <a:spcBef>
                <a:spcPts val="0"/>
              </a:spcBef>
              <a:spcAft>
                <a:spcPts val="0"/>
              </a:spcAft>
              <a:buClr>
                <a:srgbClr val="C866A3"/>
              </a:buClr>
              <a:buSzPts val="1400"/>
              <a:buFont typeface="Arial" panose="020B0604020202020204" pitchFamily="34" charset="0"/>
              <a:buChar char="•"/>
              <a:tabLst/>
              <a:defRPr/>
            </a:pPr>
            <a:r>
              <a:rPr kumimoji="0" lang="en-US" sz="1600" b="0" i="0" u="none" strike="noStrike" kern="0" cap="none" spc="0" normalizeH="0" baseline="0" noProof="0">
                <a:ln>
                  <a:noFill/>
                </a:ln>
                <a:solidFill>
                  <a:srgbClr val="C866A3"/>
                </a:solidFill>
                <a:effectLst/>
                <a:uLnTx/>
                <a:uFillTx/>
                <a:latin typeface="Raleway Medium"/>
                <a:sym typeface="Raleway Medium"/>
              </a:rPr>
              <a:t>This alert is automatically triggered by our system</a:t>
            </a:r>
          </a:p>
          <a:p>
            <a:pPr marL="609585" marR="0" lvl="0" indent="-423323" algn="l" defTabSz="1219170" rtl="0" eaLnBrk="1" fontAlgn="auto" latinLnBrk="0" hangingPunct="1">
              <a:lnSpc>
                <a:spcPct val="100000"/>
              </a:lnSpc>
              <a:spcBef>
                <a:spcPts val="0"/>
              </a:spcBef>
              <a:spcAft>
                <a:spcPts val="0"/>
              </a:spcAft>
              <a:buClr>
                <a:srgbClr val="C866A3"/>
              </a:buClr>
              <a:buSzPts val="1400"/>
              <a:buFont typeface="Arial" panose="020B0604020202020204" pitchFamily="34" charset="0"/>
              <a:buChar char="•"/>
              <a:tabLst/>
              <a:defRPr/>
            </a:pPr>
            <a:endParaRPr kumimoji="0" lang="en-US" sz="1867" b="0" i="0" u="none" strike="noStrike" kern="0" cap="none" spc="0" normalizeH="0" baseline="0" noProof="0">
              <a:ln>
                <a:noFill/>
              </a:ln>
              <a:solidFill>
                <a:srgbClr val="C866A3"/>
              </a:solidFill>
              <a:effectLst/>
              <a:uLnTx/>
              <a:uFillTx/>
              <a:latin typeface="Raleway Medium"/>
              <a:sym typeface="Raleway Medium"/>
            </a:endParaRPr>
          </a:p>
        </p:txBody>
      </p:sp>
      <p:sp>
        <p:nvSpPr>
          <p:cNvPr id="7" name="Subtitle 1">
            <a:extLst>
              <a:ext uri="{FF2B5EF4-FFF2-40B4-BE49-F238E27FC236}">
                <a16:creationId xmlns:a16="http://schemas.microsoft.com/office/drawing/2014/main" id="{516E7254-F54C-DCFA-C539-B23E493185E9}"/>
              </a:ext>
            </a:extLst>
          </p:cNvPr>
          <p:cNvSpPr txBox="1">
            <a:spLocks/>
          </p:cNvSpPr>
          <p:nvPr/>
        </p:nvSpPr>
        <p:spPr>
          <a:xfrm>
            <a:off x="6356625" y="3887071"/>
            <a:ext cx="4048776" cy="248901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86262" marR="0" lvl="0" indent="0" algn="l" defTabSz="1219170" rtl="0" eaLnBrk="1" fontAlgn="auto" latinLnBrk="0" hangingPunct="1">
              <a:lnSpc>
                <a:spcPct val="100000"/>
              </a:lnSpc>
              <a:spcBef>
                <a:spcPts val="0"/>
              </a:spcBef>
              <a:spcAft>
                <a:spcPts val="800"/>
              </a:spcAft>
              <a:buClr>
                <a:srgbClr val="434343"/>
              </a:buClr>
              <a:buSzPts val="1400"/>
              <a:buFont typeface="Anaheim"/>
              <a:buNone/>
              <a:tabLst/>
              <a:defRPr/>
            </a:pPr>
            <a:r>
              <a:rPr kumimoji="0" lang="en-US" sz="1867" b="1" i="0" u="none" strike="noStrike" kern="0" cap="none" spc="0" normalizeH="0" baseline="0" noProof="0">
                <a:ln>
                  <a:noFill/>
                </a:ln>
                <a:solidFill>
                  <a:srgbClr val="3592D0"/>
                </a:solidFill>
                <a:effectLst/>
                <a:uLnTx/>
                <a:uFillTx/>
                <a:latin typeface="Raleway Medium"/>
                <a:sym typeface="Raleway Medium"/>
              </a:rPr>
              <a:t>Unusually Long Session</a:t>
            </a:r>
          </a:p>
          <a:p>
            <a:pPr marL="609585" marR="0" lvl="0" indent="-423323" algn="l" defTabSz="1219170" rtl="0" eaLnBrk="1" fontAlgn="auto" latinLnBrk="0" hangingPunct="1">
              <a:lnSpc>
                <a:spcPct val="100000"/>
              </a:lnSpc>
              <a:spcBef>
                <a:spcPts val="0"/>
              </a:spcBef>
              <a:spcAft>
                <a:spcPts val="0"/>
              </a:spcAft>
              <a:buClr>
                <a:srgbClr val="3592D0"/>
              </a:buClr>
              <a:buSzPct val="77000"/>
              <a:buFont typeface="Anaheim"/>
              <a:buChar char="●"/>
              <a:tabLst/>
              <a:defRPr/>
            </a:pPr>
            <a:r>
              <a:rPr kumimoji="0" lang="en-US" sz="1600" b="0" i="0" u="none" strike="noStrike" kern="0" cap="none" spc="0" normalizeH="0" baseline="0" noProof="0">
                <a:ln>
                  <a:noFill/>
                </a:ln>
                <a:solidFill>
                  <a:srgbClr val="3592D0"/>
                </a:solidFill>
                <a:effectLst/>
                <a:uLnTx/>
                <a:uFillTx/>
                <a:latin typeface="Raleway Medium"/>
                <a:sym typeface="Raleway Medium"/>
              </a:rPr>
              <a:t>If a session goes 75% longer than the average for that subject, our system will automatically trigger an alert</a:t>
            </a:r>
          </a:p>
        </p:txBody>
      </p:sp>
    </p:spTree>
    <p:extLst>
      <p:ext uri="{BB962C8B-B14F-4D97-AF65-F5344CB8AC3E}">
        <p14:creationId xmlns:p14="http://schemas.microsoft.com/office/powerpoint/2010/main" val="340161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09628C-2109-416C-81B4-00F6D3C36F69}"/>
              </a:ext>
            </a:extLst>
          </p:cNvPr>
          <p:cNvPicPr>
            <a:picLocks noChangeAspect="1"/>
          </p:cNvPicPr>
          <p:nvPr/>
        </p:nvPicPr>
        <p:blipFill>
          <a:blip r:embed="rId3"/>
          <a:stretch>
            <a:fillRect/>
          </a:stretch>
        </p:blipFill>
        <p:spPr>
          <a:xfrm>
            <a:off x="8666935" y="1542441"/>
            <a:ext cx="3424413" cy="1956808"/>
          </a:xfrm>
          <a:prstGeom prst="rect">
            <a:avLst/>
          </a:prstGeom>
        </p:spPr>
      </p:pic>
      <p:sp>
        <p:nvSpPr>
          <p:cNvPr id="2" name="Title 1">
            <a:extLst>
              <a:ext uri="{FF2B5EF4-FFF2-40B4-BE49-F238E27FC236}">
                <a16:creationId xmlns:a16="http://schemas.microsoft.com/office/drawing/2014/main" id="{13FD5984-2778-4E40-9032-AC669DB4CD25}"/>
              </a:ext>
            </a:extLst>
          </p:cNvPr>
          <p:cNvSpPr>
            <a:spLocks noGrp="1"/>
          </p:cNvSpPr>
          <p:nvPr>
            <p:ph type="title"/>
          </p:nvPr>
        </p:nvSpPr>
        <p:spPr>
          <a:xfrm>
            <a:off x="1734446" y="-101467"/>
            <a:ext cx="7162087" cy="24740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dirty="0">
                <a:solidFill>
                  <a:schemeClr val="tx1"/>
                </a:solidFill>
              </a:rPr>
              <a:t>Promotional Materials</a:t>
            </a:r>
          </a:p>
        </p:txBody>
      </p:sp>
      <p:sp>
        <p:nvSpPr>
          <p:cNvPr id="5" name="TextBox 1">
            <a:extLst>
              <a:ext uri="{FF2B5EF4-FFF2-40B4-BE49-F238E27FC236}">
                <a16:creationId xmlns:a16="http://schemas.microsoft.com/office/drawing/2014/main" id="{CCF878CD-876F-480A-B93D-95B77AAF259B}"/>
              </a:ext>
            </a:extLst>
          </p:cNvPr>
          <p:cNvSpPr txBox="1"/>
          <p:nvPr/>
        </p:nvSpPr>
        <p:spPr>
          <a:xfrm>
            <a:off x="2171204" y="2257469"/>
            <a:ext cx="4360013" cy="3036280"/>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80990" indent="-380990">
              <a:buFont typeface="Arial" panose="020B0604020202020204" pitchFamily="34" charset="0"/>
              <a:buChar char="•"/>
            </a:pPr>
            <a:r>
              <a:rPr lang="en-US" sz="2133" b="1" dirty="0">
                <a:solidFill>
                  <a:schemeClr val="accent1"/>
                </a:solidFill>
                <a:latin typeface="Raleway Medium"/>
              </a:rPr>
              <a:t>Digital media and promotional assets</a:t>
            </a:r>
          </a:p>
          <a:p>
            <a:pPr marL="380990" indent="-380990">
              <a:buFont typeface="Arial" panose="020B0604020202020204" pitchFamily="34" charset="0"/>
              <a:buChar char="•"/>
            </a:pPr>
            <a:r>
              <a:rPr lang="en-US" sz="2133" b="1" dirty="0">
                <a:solidFill>
                  <a:schemeClr val="accent1"/>
                </a:solidFill>
                <a:latin typeface="Raleway Medium"/>
              </a:rPr>
              <a:t>Student handouts and videos</a:t>
            </a:r>
          </a:p>
          <a:p>
            <a:pPr marL="380990" indent="-380990">
              <a:buFont typeface="Arial" panose="020B0604020202020204" pitchFamily="34" charset="0"/>
              <a:buChar char="•"/>
            </a:pPr>
            <a:r>
              <a:rPr lang="en-US" sz="2133" b="1" dirty="0">
                <a:solidFill>
                  <a:schemeClr val="accent1"/>
                </a:solidFill>
                <a:latin typeface="Raleway Medium"/>
              </a:rPr>
              <a:t>Information and guides for faculty</a:t>
            </a:r>
          </a:p>
          <a:p>
            <a:pPr marL="380990" indent="-380990">
              <a:buFont typeface="Arial" panose="020B0604020202020204" pitchFamily="34" charset="0"/>
              <a:buChar char="•"/>
            </a:pPr>
            <a:r>
              <a:rPr lang="en-US" sz="2133" b="1" dirty="0">
                <a:solidFill>
                  <a:schemeClr val="accent1"/>
                </a:solidFill>
                <a:latin typeface="Raleway Medium"/>
              </a:rPr>
              <a:t>Trainings and webinars</a:t>
            </a:r>
            <a:endParaRPr lang="en-US" sz="2133" dirty="0">
              <a:solidFill>
                <a:schemeClr val="accent1"/>
              </a:solidFill>
              <a:latin typeface="Raleway Medium"/>
            </a:endParaRPr>
          </a:p>
          <a:p>
            <a:pPr marL="228594" indent="-228594" algn="r">
              <a:buFont typeface="Arial" panose="020B0604020202020204" pitchFamily="34" charset="0"/>
              <a:buChar char="•"/>
            </a:pPr>
            <a:endParaRPr lang="en-US" sz="1600" b="1" kern="1200" dirty="0">
              <a:solidFill>
                <a:schemeClr val="accent1"/>
              </a:solidFill>
              <a:latin typeface="Corbel"/>
            </a:endParaRPr>
          </a:p>
          <a:p>
            <a:pPr marL="380990" indent="-380990">
              <a:buFont typeface="Arial" panose="020B0604020202020204" pitchFamily="34" charset="0"/>
              <a:buChar char="•"/>
            </a:pPr>
            <a:endParaRPr lang="en-US" sz="2133" b="1" dirty="0">
              <a:solidFill>
                <a:schemeClr val="accent1"/>
              </a:solidFill>
              <a:latin typeface="Raleway Medium"/>
            </a:endParaRPr>
          </a:p>
          <a:p>
            <a:pPr marL="380990" indent="-380990" algn="l">
              <a:buFont typeface="Arial" panose="020B0604020202020204" pitchFamily="34" charset="0"/>
              <a:buChar char="•"/>
            </a:pPr>
            <a:endParaRPr lang="en-US" sz="2400" dirty="0">
              <a:solidFill>
                <a:schemeClr val="accent1"/>
              </a:solidFill>
            </a:endParaRPr>
          </a:p>
        </p:txBody>
      </p:sp>
      <p:pic>
        <p:nvPicPr>
          <p:cNvPr id="2056" name="Picture 8">
            <a:extLst>
              <a:ext uri="{FF2B5EF4-FFF2-40B4-BE49-F238E27FC236}">
                <a16:creationId xmlns:a16="http://schemas.microsoft.com/office/drawing/2014/main" id="{5A14CD4C-4368-4D0D-948D-FEA9D0A7B5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452" y="1902117"/>
            <a:ext cx="2465483" cy="31914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3B0CBD0-D795-497D-B234-80A37207D5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8574" y="3247091"/>
            <a:ext cx="2388348" cy="30928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5B71F6A-D833-3459-CC17-EE8610E0E67B}"/>
              </a:ext>
            </a:extLst>
          </p:cNvPr>
          <p:cNvSpPr txBox="1"/>
          <p:nvPr/>
        </p:nvSpPr>
        <p:spPr>
          <a:xfrm>
            <a:off x="2186807" y="5141128"/>
            <a:ext cx="6257363"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solidFill>
                  <a:schemeClr val="accent1"/>
                </a:solidFill>
              </a:rPr>
              <a:t>www.tutor.com/clientcarehed</a:t>
            </a:r>
          </a:p>
        </p:txBody>
      </p:sp>
    </p:spTree>
    <p:extLst>
      <p:ext uri="{BB962C8B-B14F-4D97-AF65-F5344CB8AC3E}">
        <p14:creationId xmlns:p14="http://schemas.microsoft.com/office/powerpoint/2010/main" val="3960225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A1C771-7879-459C-9CCE-043BAB3F4014}"/>
              </a:ext>
            </a:extLst>
          </p:cNvPr>
          <p:cNvSpPr>
            <a:spLocks noGrp="1"/>
          </p:cNvSpPr>
          <p:nvPr>
            <p:ph type="title"/>
          </p:nvPr>
        </p:nvSpPr>
        <p:spPr>
          <a:xfrm>
            <a:off x="1422337" y="213107"/>
            <a:ext cx="10272000" cy="7636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dirty="0">
                <a:solidFill>
                  <a:schemeClr val="tx1"/>
                </a:solidFill>
              </a:rPr>
              <a:t>Engage Your Students</a:t>
            </a:r>
          </a:p>
        </p:txBody>
      </p:sp>
      <p:sp>
        <p:nvSpPr>
          <p:cNvPr id="9" name="Title 8">
            <a:extLst>
              <a:ext uri="{FF2B5EF4-FFF2-40B4-BE49-F238E27FC236}">
                <a16:creationId xmlns:a16="http://schemas.microsoft.com/office/drawing/2014/main" id="{8BF1B27A-144D-4455-BF96-B2B1575C3D4A}"/>
              </a:ext>
            </a:extLst>
          </p:cNvPr>
          <p:cNvSpPr>
            <a:spLocks noGrp="1"/>
          </p:cNvSpPr>
          <p:nvPr>
            <p:ph type="title" idx="5"/>
          </p:nvPr>
        </p:nvSpPr>
        <p:spPr>
          <a:xfrm>
            <a:off x="1860005" y="1767860"/>
            <a:ext cx="4235996" cy="6468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a:t>Share Tutor.com with your students</a:t>
            </a:r>
          </a:p>
        </p:txBody>
      </p:sp>
      <p:sp>
        <p:nvSpPr>
          <p:cNvPr id="10" name="Subtitle 9">
            <a:extLst>
              <a:ext uri="{FF2B5EF4-FFF2-40B4-BE49-F238E27FC236}">
                <a16:creationId xmlns:a16="http://schemas.microsoft.com/office/drawing/2014/main" id="{C13DFCFA-24C4-4072-8961-91EEAD9A26E4}"/>
              </a:ext>
            </a:extLst>
          </p:cNvPr>
          <p:cNvSpPr>
            <a:spLocks noGrp="1"/>
          </p:cNvSpPr>
          <p:nvPr>
            <p:ph type="subTitle" idx="6"/>
          </p:nvPr>
        </p:nvSpPr>
        <p:spPr>
          <a:xfrm>
            <a:off x="1299643" y="2678692"/>
            <a:ext cx="5356717" cy="3281429"/>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80990" indent="-380990" algn="l">
              <a:spcAft>
                <a:spcPts val="1600"/>
              </a:spcAft>
              <a:buClrTx/>
              <a:buFont typeface="Arial" panose="020B0604020202020204" pitchFamily="34" charset="0"/>
              <a:buChar char="•"/>
            </a:pPr>
            <a:r>
              <a:rPr lang="en-US" sz="1867" spc="-67" dirty="0">
                <a:solidFill>
                  <a:srgbClr val="111111"/>
                </a:solidFill>
                <a:ea typeface="Times New Roman" panose="02020603050405020304" pitchFamily="18" charset="0"/>
                <a:cs typeface="Calibri"/>
              </a:rPr>
              <a:t>Announce at the beginning of the semester and regularly throughout</a:t>
            </a:r>
          </a:p>
          <a:p>
            <a:pPr marL="380990" indent="-380990" algn="l">
              <a:spcAft>
                <a:spcPts val="1600"/>
              </a:spcAft>
              <a:buClrTx/>
              <a:buFont typeface="Arial" panose="020B0604020202020204" pitchFamily="34" charset="0"/>
              <a:buChar char="•"/>
            </a:pPr>
            <a:r>
              <a:rPr lang="en-US" sz="1867" spc="-67" dirty="0">
                <a:solidFill>
                  <a:srgbClr val="111111"/>
                </a:solidFill>
                <a:ea typeface="Times New Roman" panose="02020603050405020304" pitchFamily="18" charset="0"/>
                <a:cs typeface="Calibri"/>
              </a:rPr>
              <a:t>Add access information and uses to your syllabus</a:t>
            </a:r>
          </a:p>
          <a:p>
            <a:pPr marL="380990" indent="-380990" algn="l">
              <a:spcAft>
                <a:spcPts val="1600"/>
              </a:spcAft>
              <a:buClrTx/>
              <a:buFont typeface="Arial" panose="020B0604020202020204" pitchFamily="34" charset="0"/>
              <a:buChar char="•"/>
            </a:pPr>
            <a:r>
              <a:rPr lang="en-US" sz="1867" spc="-67" dirty="0">
                <a:solidFill>
                  <a:srgbClr val="111111"/>
                </a:solidFill>
                <a:ea typeface="Times New Roman" panose="02020603050405020304" pitchFamily="18" charset="0"/>
                <a:cs typeface="Calibri"/>
              </a:rPr>
              <a:t>Social media</a:t>
            </a:r>
          </a:p>
          <a:p>
            <a:pPr marL="380990" indent="-380990" algn="l">
              <a:spcAft>
                <a:spcPts val="1600"/>
              </a:spcAft>
              <a:buClrTx/>
              <a:buFont typeface="Arial" panose="020B0604020202020204" pitchFamily="34" charset="0"/>
              <a:buChar char="•"/>
            </a:pPr>
            <a:r>
              <a:rPr lang="en-US" sz="1867" spc="-67" dirty="0">
                <a:solidFill>
                  <a:srgbClr val="111111"/>
                </a:solidFill>
                <a:ea typeface="Times New Roman" panose="02020603050405020304" pitchFamily="18" charset="0"/>
                <a:cs typeface="Calibri"/>
              </a:rPr>
              <a:t>University websites/learning management systems</a:t>
            </a:r>
          </a:p>
          <a:p>
            <a:pPr marL="380990" indent="-380990" algn="l">
              <a:spcAft>
                <a:spcPts val="1600"/>
              </a:spcAft>
              <a:buClrTx/>
              <a:buFont typeface="Arial" panose="020B0604020202020204" pitchFamily="34" charset="0"/>
              <a:buChar char="•"/>
            </a:pPr>
            <a:r>
              <a:rPr lang="en-US" sz="1867" spc="-67" dirty="0">
                <a:solidFill>
                  <a:srgbClr val="111111"/>
                </a:solidFill>
                <a:ea typeface="Times New Roman" panose="02020603050405020304" pitchFamily="18" charset="0"/>
                <a:cs typeface="Calibri"/>
              </a:rPr>
              <a:t>Physical signage (banners, posters, flyers)</a:t>
            </a:r>
          </a:p>
          <a:p>
            <a:pPr marL="380990" indent="-380990" algn="l">
              <a:spcAft>
                <a:spcPts val="1600"/>
              </a:spcAft>
              <a:buClrTx/>
              <a:buFont typeface="Arial" panose="020B0604020202020204" pitchFamily="34" charset="0"/>
              <a:buChar char="•"/>
            </a:pPr>
            <a:r>
              <a:rPr lang="en-US" sz="1867" spc="-67" dirty="0">
                <a:solidFill>
                  <a:srgbClr val="111111"/>
                </a:solidFill>
                <a:ea typeface="Times New Roman" panose="02020603050405020304" pitchFamily="18" charset="0"/>
                <a:cs typeface="Calibri"/>
              </a:rPr>
              <a:t>Videos</a:t>
            </a:r>
          </a:p>
        </p:txBody>
      </p:sp>
      <p:pic>
        <p:nvPicPr>
          <p:cNvPr id="14" name="Picture 2">
            <a:extLst>
              <a:ext uri="{FF2B5EF4-FFF2-40B4-BE49-F238E27FC236}">
                <a16:creationId xmlns:a16="http://schemas.microsoft.com/office/drawing/2014/main" id="{66D55605-DF5E-4DD3-A94B-F106BCE4D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786" y="167728"/>
            <a:ext cx="1639973" cy="427179"/>
          </a:xfrm>
          <a:prstGeom prst="rect">
            <a:avLst/>
          </a:prstGeom>
          <a:noFill/>
          <a:extLst>
            <a:ext uri="{909E8E84-426E-40DD-AFC4-6F175D3DCCD1}">
              <a14:hiddenFill xmlns:a14="http://schemas.microsoft.com/office/drawing/2010/main">
                <a:solidFill>
                  <a:srgbClr val="FFFFFF"/>
                </a:solidFill>
              </a14:hiddenFill>
            </a:ext>
          </a:extLst>
        </p:spPr>
      </p:pic>
      <p:pic>
        <p:nvPicPr>
          <p:cNvPr id="15" name="Content Placeholder 4" descr="Studying at the library">
            <a:extLst>
              <a:ext uri="{FF2B5EF4-FFF2-40B4-BE49-F238E27FC236}">
                <a16:creationId xmlns:a16="http://schemas.microsoft.com/office/drawing/2014/main" id="{2CBC320F-3EDF-4C0C-9B06-2298041AECB6}"/>
              </a:ext>
            </a:extLst>
          </p:cNvPr>
          <p:cNvPicPr>
            <a:picLocks noChangeAspect="1"/>
          </p:cNvPicPr>
          <p:nvPr/>
        </p:nvPicPr>
        <p:blipFill>
          <a:blip r:embed="rId4"/>
          <a:srcRect/>
          <a:stretch/>
        </p:blipFill>
        <p:spPr>
          <a:xfrm>
            <a:off x="6997382" y="1558667"/>
            <a:ext cx="3123943" cy="2081815"/>
          </a:xfrm>
          <a:prstGeom prst="rect">
            <a:avLst/>
          </a:prstGeom>
          <a:ln>
            <a:noFill/>
          </a:ln>
          <a:effectLst>
            <a:outerShdw blurRad="50800" dist="38100" dir="5400000" algn="t" rotWithShape="0">
              <a:prstClr val="black">
                <a:alpha val="40000"/>
              </a:prstClr>
            </a:outerShdw>
          </a:effectLst>
        </p:spPr>
      </p:pic>
      <p:pic>
        <p:nvPicPr>
          <p:cNvPr id="8" name="Picture 7" descr="Two people chatting">
            <a:extLst>
              <a:ext uri="{FF2B5EF4-FFF2-40B4-BE49-F238E27FC236}">
                <a16:creationId xmlns:a16="http://schemas.microsoft.com/office/drawing/2014/main" id="{8CE09502-A103-4426-AF32-16C7BA66B314}"/>
              </a:ext>
            </a:extLst>
          </p:cNvPr>
          <p:cNvPicPr>
            <a:picLocks noChangeAspect="1"/>
          </p:cNvPicPr>
          <p:nvPr/>
        </p:nvPicPr>
        <p:blipFill>
          <a:blip r:embed="rId5"/>
          <a:srcRect/>
          <a:stretch/>
        </p:blipFill>
        <p:spPr>
          <a:xfrm>
            <a:off x="6998600" y="3803919"/>
            <a:ext cx="3121504" cy="208262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11979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2"/>
          <p:cNvSpPr txBox="1">
            <a:spLocks noGrp="1"/>
          </p:cNvSpPr>
          <p:nvPr>
            <p:ph type="ctrTitle"/>
          </p:nvPr>
        </p:nvSpPr>
        <p:spPr>
          <a:xfrm>
            <a:off x="2253095" y="1451354"/>
            <a:ext cx="10022540" cy="3450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6000" dirty="0">
                <a:solidFill>
                  <a:schemeClr val="accent1"/>
                </a:solidFill>
              </a:rPr>
              <a:t>Questions?</a:t>
            </a:r>
            <a:br>
              <a:rPr lang="en" sz="4267" dirty="0">
                <a:solidFill>
                  <a:schemeClr val="accent1"/>
                </a:solidFill>
              </a:rPr>
            </a:br>
            <a:br>
              <a:rPr lang="en" sz="4267" dirty="0">
                <a:solidFill>
                  <a:schemeClr val="bg1"/>
                </a:solidFill>
              </a:rPr>
            </a:br>
            <a:r>
              <a:rPr lang="en-US" sz="4267" dirty="0">
                <a:solidFill>
                  <a:schemeClr val="bg1"/>
                </a:solidFill>
              </a:rPr>
              <a:t>Judith Rockway, ALC </a:t>
            </a:r>
            <a:r>
              <a:rPr lang="en-US" sz="4267" dirty="0" err="1">
                <a:solidFill>
                  <a:schemeClr val="bg1"/>
                </a:solidFill>
              </a:rPr>
              <a:t>Director,Jrockway@</a:t>
            </a:r>
            <a:r>
              <a:rPr lang="en-US" sz="4267" err="1">
                <a:solidFill>
                  <a:schemeClr val="bg1"/>
                </a:solidFill>
              </a:rPr>
              <a:t>citytech</a:t>
            </a:r>
            <a:r>
              <a:rPr lang="en-US" sz="4267">
                <a:solidFill>
                  <a:schemeClr val="bg1"/>
                </a:solidFill>
              </a:rPr>
              <a:t>.cuny.edu</a:t>
            </a:r>
            <a:br>
              <a:rPr lang="en-US" sz="4400" b="1" i="1" dirty="0"/>
            </a:br>
            <a:r>
              <a:rPr lang="en" sz="4267" dirty="0">
                <a:solidFill>
                  <a:schemeClr val="accent1"/>
                </a:solidFill>
              </a:rPr>
              <a:t>      </a:t>
            </a:r>
            <a:endParaRPr lang="en-US" sz="4267" u="sng" dirty="0">
              <a:solidFill>
                <a:schemeClr val="bg1"/>
              </a:solidFill>
            </a:endParaRPr>
          </a:p>
        </p:txBody>
      </p:sp>
      <p:pic>
        <p:nvPicPr>
          <p:cNvPr id="1026" name="Picture 2">
            <a:extLst>
              <a:ext uri="{FF2B5EF4-FFF2-40B4-BE49-F238E27FC236}">
                <a16:creationId xmlns:a16="http://schemas.microsoft.com/office/drawing/2014/main" id="{8A5DDF53-D09C-4D9B-8AD3-09FD04B8C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2988" y="167728"/>
            <a:ext cx="3169771" cy="82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952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FFF4B0-DC53-4381-80EA-E2128930D891}"/>
              </a:ext>
            </a:extLst>
          </p:cNvPr>
          <p:cNvSpPr txBox="1">
            <a:spLocks/>
          </p:cNvSpPr>
          <p:nvPr/>
        </p:nvSpPr>
        <p:spPr>
          <a:xfrm>
            <a:off x="-1" y="330453"/>
            <a:ext cx="12191999" cy="75391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lnSpc>
                <a:spcPct val="80000"/>
              </a:lnSpc>
            </a:pPr>
            <a:r>
              <a:rPr lang="en-US" b="1" spc="150">
                <a:latin typeface="Gill Sans MT" panose="020B0502020104020203" pitchFamily="34" charset="0"/>
              </a:rPr>
              <a:t>Company overview &amp; experience</a:t>
            </a:r>
          </a:p>
        </p:txBody>
      </p:sp>
      <p:sp>
        <p:nvSpPr>
          <p:cNvPr id="4" name="TextBox 3">
            <a:extLst>
              <a:ext uri="{FF2B5EF4-FFF2-40B4-BE49-F238E27FC236}">
                <a16:creationId xmlns:a16="http://schemas.microsoft.com/office/drawing/2014/main" id="{095293F5-8E4C-41CE-86A0-4BA99406B5CB}"/>
              </a:ext>
            </a:extLst>
          </p:cNvPr>
          <p:cNvSpPr txBox="1"/>
          <p:nvPr/>
        </p:nvSpPr>
        <p:spPr>
          <a:xfrm>
            <a:off x="650449" y="1361297"/>
            <a:ext cx="5830249"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6">
                    <a:lumMod val="50000"/>
                  </a:schemeClr>
                </a:solidFill>
                <a:latin typeface="Gill Sans MT" panose="020B0502020104020203" pitchFamily="34" charset="0"/>
              </a:rPr>
              <a:t>Founded </a:t>
            </a:r>
            <a:r>
              <a:rPr lang="en-US" b="1" dirty="0">
                <a:solidFill>
                  <a:schemeClr val="accent6">
                    <a:lumMod val="50000"/>
                  </a:schemeClr>
                </a:solidFill>
                <a:latin typeface="Gill Sans MT" panose="020B0502020104020203" pitchFamily="34" charset="0"/>
              </a:rPr>
              <a:t>1998 </a:t>
            </a:r>
            <a:r>
              <a:rPr lang="en-US" dirty="0">
                <a:solidFill>
                  <a:schemeClr val="accent6">
                    <a:lumMod val="50000"/>
                  </a:schemeClr>
                </a:solidFill>
                <a:latin typeface="Gill Sans MT" panose="020B0502020104020203" pitchFamily="34" charset="0"/>
              </a:rPr>
              <a:t>in New York City</a:t>
            </a:r>
          </a:p>
          <a:p>
            <a:pPr marL="285750" indent="-285750">
              <a:buFont typeface="Arial" panose="020B0604020202020204" pitchFamily="34" charset="0"/>
              <a:buChar char="•"/>
            </a:pPr>
            <a:endParaRPr lang="en-US" dirty="0">
              <a:solidFill>
                <a:schemeClr val="accent6">
                  <a:lumMod val="50000"/>
                </a:schemeClr>
              </a:solidFill>
              <a:latin typeface="Gill Sans MT" panose="020B0502020104020203" pitchFamily="34" charset="0"/>
            </a:endParaRPr>
          </a:p>
          <a:p>
            <a:pPr marL="285750" indent="-285750">
              <a:buFont typeface="Arial" panose="020B0604020202020204" pitchFamily="34" charset="0"/>
              <a:buChar char="•"/>
            </a:pPr>
            <a:r>
              <a:rPr lang="en-US" dirty="0">
                <a:solidFill>
                  <a:schemeClr val="accent6">
                    <a:lumMod val="50000"/>
                  </a:schemeClr>
                </a:solidFill>
                <a:latin typeface="Gill Sans MT" panose="020B0502020104020203" pitchFamily="34" charset="0"/>
              </a:rPr>
              <a:t>More than </a:t>
            </a:r>
            <a:r>
              <a:rPr lang="en-US" b="1" dirty="0">
                <a:solidFill>
                  <a:schemeClr val="accent6">
                    <a:lumMod val="50000"/>
                  </a:schemeClr>
                </a:solidFill>
                <a:latin typeface="Gill Sans MT" panose="020B0502020104020203" pitchFamily="34" charset="0"/>
              </a:rPr>
              <a:t>22 million sessions </a:t>
            </a:r>
            <a:r>
              <a:rPr lang="en-US" dirty="0">
                <a:solidFill>
                  <a:schemeClr val="accent6">
                    <a:lumMod val="50000"/>
                  </a:schemeClr>
                </a:solidFill>
                <a:latin typeface="Gill Sans MT" panose="020B0502020104020203" pitchFamily="34" charset="0"/>
              </a:rPr>
              <a:t>served</a:t>
            </a:r>
          </a:p>
          <a:p>
            <a:pPr marL="285750" indent="-285750">
              <a:buFont typeface="Arial" panose="020B0604020202020204" pitchFamily="34" charset="0"/>
              <a:buChar char="•"/>
            </a:pPr>
            <a:endParaRPr lang="en-US" dirty="0">
              <a:solidFill>
                <a:schemeClr val="accent6">
                  <a:lumMod val="50000"/>
                </a:schemeClr>
              </a:solidFill>
              <a:latin typeface="Gill Sans MT" panose="020B0502020104020203" pitchFamily="34" charset="0"/>
            </a:endParaRPr>
          </a:p>
          <a:p>
            <a:pPr marL="285750" indent="-285750">
              <a:buFont typeface="Arial" panose="020B0604020202020204" pitchFamily="34" charset="0"/>
              <a:buChar char="•"/>
            </a:pPr>
            <a:r>
              <a:rPr lang="en-US" b="1" dirty="0">
                <a:solidFill>
                  <a:schemeClr val="accent6">
                    <a:lumMod val="50000"/>
                  </a:schemeClr>
                </a:solidFill>
                <a:latin typeface="Gill Sans MT" panose="020B0502020104020203" pitchFamily="34" charset="0"/>
              </a:rPr>
              <a:t>4,000+ active, vetted tutors</a:t>
            </a:r>
            <a:endParaRPr lang="en-US" dirty="0">
              <a:solidFill>
                <a:schemeClr val="accent6">
                  <a:lumMod val="50000"/>
                </a:schemeClr>
              </a:solidFill>
              <a:latin typeface="Gill Sans MT" panose="020B0502020104020203" pitchFamily="34" charset="0"/>
            </a:endParaRPr>
          </a:p>
          <a:p>
            <a:pPr marL="285750" indent="-285750">
              <a:buFont typeface="Arial" panose="020B0604020202020204" pitchFamily="34" charset="0"/>
              <a:buChar char="•"/>
            </a:pPr>
            <a:endParaRPr lang="en-US" dirty="0">
              <a:solidFill>
                <a:schemeClr val="accent6">
                  <a:lumMod val="50000"/>
                </a:schemeClr>
              </a:solidFill>
              <a:latin typeface="Gill Sans MT" panose="020B0502020104020203" pitchFamily="34" charset="0"/>
            </a:endParaRPr>
          </a:p>
          <a:p>
            <a:pPr marL="285750" indent="-285750">
              <a:buFont typeface="Arial" panose="020B0604020202020204" pitchFamily="34" charset="0"/>
              <a:buChar char="•"/>
            </a:pPr>
            <a:r>
              <a:rPr lang="en-US" dirty="0">
                <a:solidFill>
                  <a:schemeClr val="accent6">
                    <a:lumMod val="50000"/>
                  </a:schemeClr>
                </a:solidFill>
                <a:latin typeface="Gill Sans MT" panose="020B0502020104020203" pitchFamily="34" charset="0"/>
              </a:rPr>
              <a:t>Currently partnering with more than</a:t>
            </a:r>
          </a:p>
          <a:p>
            <a:r>
              <a:rPr lang="en-US" b="1" dirty="0">
                <a:solidFill>
                  <a:schemeClr val="accent6">
                    <a:lumMod val="50000"/>
                  </a:schemeClr>
                </a:solidFill>
                <a:latin typeface="Gill Sans MT" panose="020B0502020104020203" pitchFamily="34" charset="0"/>
              </a:rPr>
              <a:t>     375 colleges and universities</a:t>
            </a:r>
          </a:p>
          <a:p>
            <a:pPr marL="285750" indent="-285750">
              <a:buFont typeface="Arial" panose="020B0604020202020204" pitchFamily="34" charset="0"/>
              <a:buChar char="•"/>
            </a:pPr>
            <a:endParaRPr lang="en-US" dirty="0">
              <a:solidFill>
                <a:schemeClr val="accent6">
                  <a:lumMod val="50000"/>
                </a:schemeClr>
              </a:solidFill>
              <a:latin typeface="Gill Sans MT" panose="020B0502020104020203" pitchFamily="34" charset="0"/>
            </a:endParaRPr>
          </a:p>
          <a:p>
            <a:pPr marL="285750" indent="-285750">
              <a:buFont typeface="Arial" panose="020B0604020202020204" pitchFamily="34" charset="0"/>
              <a:buChar char="•"/>
            </a:pPr>
            <a:r>
              <a:rPr lang="en-US" b="1" dirty="0">
                <a:solidFill>
                  <a:schemeClr val="accent6">
                    <a:lumMod val="50000"/>
                  </a:schemeClr>
                </a:solidFill>
                <a:latin typeface="Gill Sans MT" panose="020B0502020104020203" pitchFamily="34" charset="0"/>
              </a:rPr>
              <a:t>System-wide coverage </a:t>
            </a:r>
            <a:r>
              <a:rPr lang="en-US" dirty="0">
                <a:solidFill>
                  <a:schemeClr val="accent6">
                    <a:lumMod val="50000"/>
                  </a:schemeClr>
                </a:solidFill>
                <a:latin typeface="Gill Sans MT" panose="020B0502020104020203" pitchFamily="34" charset="0"/>
              </a:rPr>
              <a:t>for University System of Georgia, Ivy Tech Community College, MN State Colleges, U HI and HI Community Colleges, Salt Lake CC, and Virginia CC System</a:t>
            </a:r>
          </a:p>
          <a:p>
            <a:endParaRPr lang="en-US" dirty="0">
              <a:solidFill>
                <a:schemeClr val="accent6">
                  <a:lumMod val="50000"/>
                </a:schemeClr>
              </a:solidFill>
              <a:latin typeface="Gill Sans MT" panose="020B0502020104020203" pitchFamily="34" charset="0"/>
            </a:endParaRPr>
          </a:p>
          <a:p>
            <a:pPr marL="285750" indent="-285750">
              <a:buFont typeface="Arial" panose="020B0604020202020204" pitchFamily="34" charset="0"/>
              <a:buChar char="•"/>
            </a:pPr>
            <a:r>
              <a:rPr lang="en-US" b="1" dirty="0">
                <a:solidFill>
                  <a:schemeClr val="accent6">
                    <a:lumMod val="50000"/>
                  </a:schemeClr>
                </a:solidFill>
                <a:latin typeface="Gill Sans MT" panose="020B0502020104020203" pitchFamily="34" charset="0"/>
              </a:rPr>
              <a:t>Exclusive provider </a:t>
            </a:r>
            <a:r>
              <a:rPr lang="en-US" dirty="0">
                <a:solidFill>
                  <a:schemeClr val="accent6">
                    <a:lumMod val="50000"/>
                  </a:schemeClr>
                </a:solidFill>
                <a:latin typeface="Gill Sans MT" panose="020B0502020104020203" pitchFamily="34" charset="0"/>
              </a:rPr>
              <a:t>of online tutoring to </a:t>
            </a:r>
            <a:r>
              <a:rPr lang="en-US" b="1" dirty="0">
                <a:solidFill>
                  <a:schemeClr val="accent6">
                    <a:lumMod val="50000"/>
                  </a:schemeClr>
                </a:solidFill>
                <a:latin typeface="Gill Sans MT" panose="020B0502020104020203" pitchFamily="34" charset="0"/>
              </a:rPr>
              <a:t>U.S. DOD service members </a:t>
            </a:r>
            <a:r>
              <a:rPr lang="en-US" dirty="0">
                <a:solidFill>
                  <a:schemeClr val="accent6">
                    <a:lumMod val="50000"/>
                  </a:schemeClr>
                </a:solidFill>
                <a:latin typeface="Gill Sans MT" panose="020B0502020104020203" pitchFamily="34" charset="0"/>
              </a:rPr>
              <a:t>and their dependents</a:t>
            </a:r>
          </a:p>
        </p:txBody>
      </p:sp>
      <p:pic>
        <p:nvPicPr>
          <p:cNvPr id="5" name="Picture 4">
            <a:extLst>
              <a:ext uri="{FF2B5EF4-FFF2-40B4-BE49-F238E27FC236}">
                <a16:creationId xmlns:a16="http://schemas.microsoft.com/office/drawing/2014/main" id="{19D2535D-939A-4AF7-AF2B-0F0D93BF00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170" y="1733306"/>
            <a:ext cx="3776929" cy="37802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3915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25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1" name="Picture 30" descr="A close up of electronics&#10;&#10;Description automatically generated">
            <a:extLst>
              <a:ext uri="{FF2B5EF4-FFF2-40B4-BE49-F238E27FC236}">
                <a16:creationId xmlns:a16="http://schemas.microsoft.com/office/drawing/2014/main" id="{A0136989-0DC2-4283-8EF5-CC2A579B6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3715" y="3675196"/>
            <a:ext cx="2648488" cy="2438120"/>
          </a:xfrm>
          <a:prstGeom prst="rect">
            <a:avLst/>
          </a:prstGeom>
        </p:spPr>
      </p:pic>
      <p:sp>
        <p:nvSpPr>
          <p:cNvPr id="483" name="Google Shape;483;p50"/>
          <p:cNvSpPr txBox="1">
            <a:spLocks noGrp="1"/>
          </p:cNvSpPr>
          <p:nvPr>
            <p:ph type="title" idx="6"/>
          </p:nvPr>
        </p:nvSpPr>
        <p:spPr>
          <a:xfrm>
            <a:off x="2650599" y="1093940"/>
            <a:ext cx="8163597" cy="1614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 sz="4000" dirty="0">
                <a:solidFill>
                  <a:schemeClr val="bg1"/>
                </a:solidFill>
              </a:rPr>
              <a:t>Your Tutor.com Services</a:t>
            </a:r>
            <a:endParaRPr sz="4000" dirty="0">
              <a:solidFill>
                <a:schemeClr val="bg1"/>
              </a:solidFill>
            </a:endParaRPr>
          </a:p>
        </p:txBody>
      </p:sp>
      <p:sp>
        <p:nvSpPr>
          <p:cNvPr id="484" name="Google Shape;484;p50"/>
          <p:cNvSpPr txBox="1">
            <a:spLocks noGrp="1"/>
          </p:cNvSpPr>
          <p:nvPr>
            <p:ph type="title"/>
          </p:nvPr>
        </p:nvSpPr>
        <p:spPr>
          <a:xfrm>
            <a:off x="960000" y="3033815"/>
            <a:ext cx="3115200" cy="8964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133" dirty="0">
                <a:solidFill>
                  <a:schemeClr val="accent1"/>
                </a:solidFill>
              </a:rPr>
              <a:t>Academic Tutoring </a:t>
            </a:r>
            <a:br>
              <a:rPr lang="en" sz="2133" dirty="0">
                <a:solidFill>
                  <a:schemeClr val="accent1"/>
                </a:solidFill>
              </a:rPr>
            </a:br>
            <a:r>
              <a:rPr lang="en" sz="2133" dirty="0">
                <a:solidFill>
                  <a:schemeClr val="accent1"/>
                </a:solidFill>
              </a:rPr>
              <a:t>From Tutor.com</a:t>
            </a:r>
            <a:endParaRPr sz="2133" dirty="0">
              <a:solidFill>
                <a:schemeClr val="accent1"/>
              </a:solidFill>
            </a:endParaRPr>
          </a:p>
        </p:txBody>
      </p:sp>
      <p:sp>
        <p:nvSpPr>
          <p:cNvPr id="485" name="Google Shape;485;p50"/>
          <p:cNvSpPr txBox="1">
            <a:spLocks noGrp="1"/>
          </p:cNvSpPr>
          <p:nvPr>
            <p:ph type="subTitle" idx="1"/>
          </p:nvPr>
        </p:nvSpPr>
        <p:spPr>
          <a:xfrm>
            <a:off x="960000" y="5697747"/>
            <a:ext cx="3115200" cy="1099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600" dirty="0">
                <a:solidFill>
                  <a:srgbClr val="111111"/>
                </a:solidFill>
              </a:rPr>
              <a:t>On-demand and Scheduled tutoring </a:t>
            </a:r>
            <a:r>
              <a:rPr lang="en-US" sz="1600" dirty="0">
                <a:solidFill>
                  <a:srgbClr val="111111"/>
                </a:solidFill>
              </a:rPr>
              <a:t>in </a:t>
            </a:r>
            <a:r>
              <a:rPr lang="en-US" sz="1600" b="1" dirty="0">
                <a:solidFill>
                  <a:srgbClr val="111111"/>
                </a:solidFill>
              </a:rPr>
              <a:t>250+ subjects</a:t>
            </a:r>
            <a:r>
              <a:rPr lang="en-US" sz="1600" dirty="0">
                <a:solidFill>
                  <a:srgbClr val="111111"/>
                </a:solidFill>
              </a:rPr>
              <a:t>, plus </a:t>
            </a:r>
            <a:r>
              <a:rPr lang="en-US" sz="1600" b="1" dirty="0">
                <a:solidFill>
                  <a:srgbClr val="111111"/>
                </a:solidFill>
              </a:rPr>
              <a:t>drop-off</a:t>
            </a:r>
            <a:r>
              <a:rPr lang="en-US" sz="1600" dirty="0">
                <a:solidFill>
                  <a:srgbClr val="111111"/>
                </a:solidFill>
              </a:rPr>
              <a:t> writing </a:t>
            </a:r>
            <a:r>
              <a:rPr lang="en-US" sz="1600" b="1" dirty="0">
                <a:solidFill>
                  <a:srgbClr val="111111"/>
                </a:solidFill>
              </a:rPr>
              <a:t>review </a:t>
            </a:r>
            <a:r>
              <a:rPr lang="en-US" sz="1600" dirty="0">
                <a:solidFill>
                  <a:srgbClr val="111111"/>
                </a:solidFill>
              </a:rPr>
              <a:t>from Tutor.com expert tutors</a:t>
            </a:r>
            <a:endParaRPr sz="1600" dirty="0">
              <a:solidFill>
                <a:srgbClr val="111111"/>
              </a:solidFill>
            </a:endParaRPr>
          </a:p>
        </p:txBody>
      </p:sp>
      <p:sp>
        <p:nvSpPr>
          <p:cNvPr id="486" name="Google Shape;486;p50"/>
          <p:cNvSpPr txBox="1">
            <a:spLocks noGrp="1"/>
          </p:cNvSpPr>
          <p:nvPr>
            <p:ph type="title" idx="2"/>
          </p:nvPr>
        </p:nvSpPr>
        <p:spPr>
          <a:xfrm>
            <a:off x="4247214" y="3030892"/>
            <a:ext cx="3679789" cy="8964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133" dirty="0">
                <a:solidFill>
                  <a:schemeClr val="accent1"/>
                </a:solidFill>
              </a:rPr>
              <a:t>Self-Study Content and Graduate School Test Prep From The Princeton Review</a:t>
            </a:r>
            <a:endParaRPr sz="2133" dirty="0">
              <a:solidFill>
                <a:schemeClr val="accent1"/>
              </a:solidFill>
            </a:endParaRPr>
          </a:p>
        </p:txBody>
      </p:sp>
      <p:sp>
        <p:nvSpPr>
          <p:cNvPr id="487" name="Google Shape;487;p50"/>
          <p:cNvSpPr txBox="1">
            <a:spLocks noGrp="1"/>
          </p:cNvSpPr>
          <p:nvPr>
            <p:ph type="subTitle" idx="3"/>
          </p:nvPr>
        </p:nvSpPr>
        <p:spPr>
          <a:xfrm>
            <a:off x="4538400" y="5693400"/>
            <a:ext cx="3115200" cy="1099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600" dirty="0">
                <a:solidFill>
                  <a:srgbClr val="111111"/>
                </a:solidFill>
              </a:rPr>
              <a:t>A variety of </a:t>
            </a:r>
            <a:r>
              <a:rPr lang="en" sz="1600" b="1" dirty="0">
                <a:solidFill>
                  <a:srgbClr val="111111"/>
                </a:solidFill>
              </a:rPr>
              <a:t>self-paced</a:t>
            </a:r>
            <a:r>
              <a:rPr lang="en" sz="1600" dirty="0">
                <a:solidFill>
                  <a:srgbClr val="111111"/>
                </a:solidFill>
              </a:rPr>
              <a:t> test prep content and other asynchronous self-study resources</a:t>
            </a:r>
            <a:endParaRPr sz="1600" dirty="0">
              <a:solidFill>
                <a:srgbClr val="111111"/>
              </a:solidFill>
            </a:endParaRPr>
          </a:p>
        </p:txBody>
      </p:sp>
      <p:sp>
        <p:nvSpPr>
          <p:cNvPr id="488" name="Google Shape;488;p50"/>
          <p:cNvSpPr txBox="1">
            <a:spLocks noGrp="1"/>
          </p:cNvSpPr>
          <p:nvPr>
            <p:ph type="title" idx="4"/>
          </p:nvPr>
        </p:nvSpPr>
        <p:spPr>
          <a:xfrm>
            <a:off x="8116800" y="3030892"/>
            <a:ext cx="3115200" cy="8964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2133" dirty="0">
                <a:solidFill>
                  <a:schemeClr val="accent1"/>
                </a:solidFill>
              </a:rPr>
              <a:t>Career Services</a:t>
            </a:r>
            <a:br>
              <a:rPr lang="en" sz="2133" dirty="0">
                <a:solidFill>
                  <a:schemeClr val="accent1"/>
                </a:solidFill>
              </a:rPr>
            </a:br>
            <a:r>
              <a:rPr lang="en" sz="2133" dirty="0">
                <a:solidFill>
                  <a:schemeClr val="accent1"/>
                </a:solidFill>
              </a:rPr>
              <a:t> &amp; Student Succes</a:t>
            </a:r>
            <a:r>
              <a:rPr lang="en" sz="2400" dirty="0">
                <a:solidFill>
                  <a:schemeClr val="accent1"/>
                </a:solidFill>
              </a:rPr>
              <a:t>s</a:t>
            </a:r>
            <a:endParaRPr sz="2400" dirty="0">
              <a:solidFill>
                <a:schemeClr val="accent1"/>
              </a:solidFill>
            </a:endParaRPr>
          </a:p>
        </p:txBody>
      </p:sp>
      <p:sp>
        <p:nvSpPr>
          <p:cNvPr id="489" name="Google Shape;489;p50"/>
          <p:cNvSpPr txBox="1">
            <a:spLocks noGrp="1"/>
          </p:cNvSpPr>
          <p:nvPr>
            <p:ph type="subTitle" idx="5"/>
          </p:nvPr>
        </p:nvSpPr>
        <p:spPr>
          <a:xfrm>
            <a:off x="8116800" y="5693400"/>
            <a:ext cx="3115200" cy="1099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r>
              <a:rPr lang="en" sz="1600" dirty="0">
                <a:solidFill>
                  <a:srgbClr val="111111"/>
                </a:solidFill>
              </a:rPr>
              <a:t>Options for </a:t>
            </a:r>
            <a:r>
              <a:rPr lang="en" sz="1600" b="1" dirty="0">
                <a:solidFill>
                  <a:srgbClr val="111111"/>
                </a:solidFill>
              </a:rPr>
              <a:t>Career Help </a:t>
            </a:r>
            <a:r>
              <a:rPr lang="en" sz="1600" dirty="0">
                <a:solidFill>
                  <a:srgbClr val="111111"/>
                </a:solidFill>
              </a:rPr>
              <a:t>and </a:t>
            </a:r>
            <a:r>
              <a:rPr lang="en" sz="1600" b="1" dirty="0">
                <a:solidFill>
                  <a:srgbClr val="111111"/>
                </a:solidFill>
              </a:rPr>
              <a:t>Student Success Coaching</a:t>
            </a:r>
            <a:endParaRPr sz="1600" b="1" dirty="0">
              <a:solidFill>
                <a:srgbClr val="111111"/>
              </a:solidFill>
            </a:endParaRPr>
          </a:p>
        </p:txBody>
      </p:sp>
      <p:sp>
        <p:nvSpPr>
          <p:cNvPr id="490" name="Google Shape;490;p50"/>
          <p:cNvSpPr/>
          <p:nvPr/>
        </p:nvSpPr>
        <p:spPr>
          <a:xfrm>
            <a:off x="11515627" y="6243200"/>
            <a:ext cx="1121600" cy="776400"/>
          </a:xfrm>
          <a:prstGeom prst="rect">
            <a:avLst/>
          </a:prstGeom>
          <a:solidFill>
            <a:schemeClr val="l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cxnSp>
        <p:nvCxnSpPr>
          <p:cNvPr id="491" name="Google Shape;491;p50"/>
          <p:cNvCxnSpPr/>
          <p:nvPr/>
        </p:nvCxnSpPr>
        <p:spPr>
          <a:xfrm>
            <a:off x="10980007" y="0"/>
            <a:ext cx="0" cy="1614800"/>
          </a:xfrm>
          <a:prstGeom prst="straightConnector1">
            <a:avLst/>
          </a:prstGeom>
          <a:noFill/>
          <a:ln w="19050" cap="flat" cmpd="sng">
            <a:solidFill>
              <a:schemeClr val="dk2"/>
            </a:solidFill>
            <a:prstDash val="solid"/>
            <a:round/>
            <a:headEnd type="none" w="med" len="med"/>
            <a:tailEnd type="none" w="med" len="med"/>
          </a:ln>
        </p:spPr>
      </p:cxnSp>
      <p:grpSp>
        <p:nvGrpSpPr>
          <p:cNvPr id="26" name="Group 25">
            <a:extLst>
              <a:ext uri="{FF2B5EF4-FFF2-40B4-BE49-F238E27FC236}">
                <a16:creationId xmlns:a16="http://schemas.microsoft.com/office/drawing/2014/main" id="{2EBF5C54-BA3D-4062-A382-98F4BAF593AB}"/>
              </a:ext>
            </a:extLst>
          </p:cNvPr>
          <p:cNvGrpSpPr/>
          <p:nvPr/>
        </p:nvGrpSpPr>
        <p:grpSpPr>
          <a:xfrm>
            <a:off x="1149798" y="4022757"/>
            <a:ext cx="2329205" cy="1614800"/>
            <a:chOff x="450948" y="2643325"/>
            <a:chExt cx="3283713" cy="2590060"/>
          </a:xfrm>
        </p:grpSpPr>
        <p:pic>
          <p:nvPicPr>
            <p:cNvPr id="27" name="Picture 26">
              <a:extLst>
                <a:ext uri="{FF2B5EF4-FFF2-40B4-BE49-F238E27FC236}">
                  <a16:creationId xmlns:a16="http://schemas.microsoft.com/office/drawing/2014/main" id="{9247C389-AAFC-4D74-9E8C-03B4BECE2A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948" y="2643325"/>
              <a:ext cx="2458761" cy="1419569"/>
            </a:xfrm>
            <a:prstGeom prst="rect">
              <a:avLst/>
            </a:prstGeom>
            <a:effectLst>
              <a:outerShdw blurRad="63500" sx="102000" sy="102000" algn="ctr" rotWithShape="0">
                <a:prstClr val="black">
                  <a:alpha val="40000"/>
                </a:prstClr>
              </a:outerShdw>
            </a:effectLst>
          </p:spPr>
        </p:pic>
        <p:pic>
          <p:nvPicPr>
            <p:cNvPr id="28" name="Picture 27" descr="A screenshot of a cell phone&#10;&#10;Description automatically generated">
              <a:extLst>
                <a:ext uri="{FF2B5EF4-FFF2-40B4-BE49-F238E27FC236}">
                  <a16:creationId xmlns:a16="http://schemas.microsoft.com/office/drawing/2014/main" id="{B271E24B-7154-4C41-A734-3D3F57BA7C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3890" y="3735940"/>
              <a:ext cx="2460771" cy="1497445"/>
            </a:xfrm>
            <a:prstGeom prst="rect">
              <a:avLst/>
            </a:prstGeom>
            <a:effectLst>
              <a:outerShdw blurRad="63500" sx="102000" sy="102000" algn="ctr" rotWithShape="0">
                <a:prstClr val="black">
                  <a:alpha val="40000"/>
                </a:prstClr>
              </a:outerShdw>
            </a:effectLst>
          </p:spPr>
        </p:pic>
      </p:grpSp>
      <p:pic>
        <p:nvPicPr>
          <p:cNvPr id="29" name="Picture 28">
            <a:extLst>
              <a:ext uri="{FF2B5EF4-FFF2-40B4-BE49-F238E27FC236}">
                <a16:creationId xmlns:a16="http://schemas.microsoft.com/office/drawing/2014/main" id="{36F8D5F8-17F5-4536-B4A7-7F2235D086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8032" y="3996580"/>
            <a:ext cx="979088" cy="979960"/>
          </a:xfrm>
          <a:prstGeom prst="rect">
            <a:avLst/>
          </a:prstGeom>
          <a:effectLst>
            <a:outerShdw blurRad="50800" dist="38100" dir="2700000" algn="tl" rotWithShape="0">
              <a:prstClr val="black">
                <a:alpha val="40000"/>
              </a:prstClr>
            </a:outerShdw>
          </a:effectLst>
        </p:spPr>
      </p:pic>
      <p:pic>
        <p:nvPicPr>
          <p:cNvPr id="30" name="Picture 29" descr="A group of people sitting at a table&#10;&#10;Description automatically generated with medium confidence">
            <a:extLst>
              <a:ext uri="{FF2B5EF4-FFF2-40B4-BE49-F238E27FC236}">
                <a16:creationId xmlns:a16="http://schemas.microsoft.com/office/drawing/2014/main" id="{98F055E7-5353-422C-ACE7-B327812FE7D0}"/>
              </a:ext>
            </a:extLst>
          </p:cNvPr>
          <p:cNvPicPr>
            <a:picLocks noChangeAspect="1"/>
          </p:cNvPicPr>
          <p:nvPr/>
        </p:nvPicPr>
        <p:blipFill rotWithShape="1">
          <a:blip r:embed="rId7">
            <a:extLst>
              <a:ext uri="{28A0092B-C50C-407E-A947-70E740481C1C}">
                <a14:useLocalDpi xmlns:a14="http://schemas.microsoft.com/office/drawing/2010/main" val="0"/>
              </a:ext>
            </a:extLst>
          </a:blip>
          <a:srcRect r="14753" b="7384"/>
          <a:stretch/>
        </p:blipFill>
        <p:spPr>
          <a:xfrm>
            <a:off x="5049042" y="4176786"/>
            <a:ext cx="2093917" cy="1516615"/>
          </a:xfrm>
          <a:prstGeom prst="rect">
            <a:avLst/>
          </a:prstGeom>
          <a:effectLst>
            <a:outerShdw blurRad="63500" sx="102000" sy="102000" algn="ctr" rotWithShape="0">
              <a:prstClr val="black">
                <a:alpha val="40000"/>
              </a:prstClr>
            </a:outerShdw>
          </a:effectLst>
        </p:spPr>
      </p:pic>
      <p:pic>
        <p:nvPicPr>
          <p:cNvPr id="33" name="Picture 2">
            <a:extLst>
              <a:ext uri="{FF2B5EF4-FFF2-40B4-BE49-F238E27FC236}">
                <a16:creationId xmlns:a16="http://schemas.microsoft.com/office/drawing/2014/main" id="{C43F715B-ABC1-43A2-A5A0-6689E6409F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2786" y="167728"/>
            <a:ext cx="1639973" cy="42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40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4"/>
                                        </p:tgtEl>
                                        <p:attrNameLst>
                                          <p:attrName>style.visibility</p:attrName>
                                        </p:attrNameLst>
                                      </p:cBhvr>
                                      <p:to>
                                        <p:strVal val="visible"/>
                                      </p:to>
                                    </p:set>
                                    <p:animEffect transition="in" filter="fade">
                                      <p:cBhvr>
                                        <p:cTn id="13" dur="500"/>
                                        <p:tgtEl>
                                          <p:spTgt spid="48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5">
                                            <p:txEl>
                                              <p:pRg st="0" end="0"/>
                                            </p:txEl>
                                          </p:spTgt>
                                        </p:tgtEl>
                                        <p:attrNameLst>
                                          <p:attrName>style.visibility</p:attrName>
                                        </p:attrNameLst>
                                      </p:cBhvr>
                                      <p:to>
                                        <p:strVal val="visible"/>
                                      </p:to>
                                    </p:set>
                                    <p:animEffect transition="in" filter="fade">
                                      <p:cBhvr>
                                        <p:cTn id="16" dur="500"/>
                                        <p:tgtEl>
                                          <p:spTgt spid="48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86"/>
                                        </p:tgtEl>
                                        <p:attrNameLst>
                                          <p:attrName>style.visibility</p:attrName>
                                        </p:attrNameLst>
                                      </p:cBhvr>
                                      <p:to>
                                        <p:strVal val="visible"/>
                                      </p:to>
                                    </p:set>
                                    <p:animEffect transition="in" filter="fade">
                                      <p:cBhvr>
                                        <p:cTn id="21" dur="500"/>
                                        <p:tgtEl>
                                          <p:spTgt spid="486"/>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87">
                                            <p:txEl>
                                              <p:pRg st="0" end="0"/>
                                            </p:txEl>
                                          </p:spTgt>
                                        </p:tgtEl>
                                        <p:attrNameLst>
                                          <p:attrName>style.visibility</p:attrName>
                                        </p:attrNameLst>
                                      </p:cBhvr>
                                      <p:to>
                                        <p:strVal val="visible"/>
                                      </p:to>
                                    </p:set>
                                    <p:animEffect transition="in" filter="fade">
                                      <p:cBhvr>
                                        <p:cTn id="27" dur="500"/>
                                        <p:tgtEl>
                                          <p:spTgt spid="48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88"/>
                                        </p:tgtEl>
                                        <p:attrNameLst>
                                          <p:attrName>style.visibility</p:attrName>
                                        </p:attrNameLst>
                                      </p:cBhvr>
                                      <p:to>
                                        <p:strVal val="visible"/>
                                      </p:to>
                                    </p:set>
                                    <p:animEffect transition="in" filter="fade">
                                      <p:cBhvr>
                                        <p:cTn id="35" dur="500"/>
                                        <p:tgtEl>
                                          <p:spTgt spid="48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9">
                                            <p:txEl>
                                              <p:pRg st="0" end="0"/>
                                            </p:txEl>
                                          </p:spTgt>
                                        </p:tgtEl>
                                        <p:attrNameLst>
                                          <p:attrName>style.visibility</p:attrName>
                                        </p:attrNameLst>
                                      </p:cBhvr>
                                      <p:to>
                                        <p:strVal val="visible"/>
                                      </p:to>
                                    </p:set>
                                    <p:animEffect transition="in" filter="fade">
                                      <p:cBhvr>
                                        <p:cTn id="38" dur="500"/>
                                        <p:tgtEl>
                                          <p:spTgt spid="4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 grpId="0"/>
      <p:bldP spid="485" grpId="0" build="p"/>
      <p:bldP spid="486" grpId="0"/>
      <p:bldP spid="487" grpId="0" build="p"/>
      <p:bldP spid="488" grpId="0"/>
      <p:bldP spid="48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4B9BF8-577C-4E95-932E-5417F75CDA42}"/>
              </a:ext>
            </a:extLst>
          </p:cNvPr>
          <p:cNvSpPr>
            <a:spLocks noGrp="1"/>
          </p:cNvSpPr>
          <p:nvPr>
            <p:ph type="title"/>
          </p:nvPr>
        </p:nvSpPr>
        <p:spPr>
          <a:xfrm>
            <a:off x="2708829" y="334865"/>
            <a:ext cx="7206751" cy="31024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000" dirty="0">
                <a:solidFill>
                  <a:schemeClr val="tx1"/>
                </a:solidFill>
                <a:latin typeface="Arial Black" panose="020B0A04020102020204" pitchFamily="34" charset="0"/>
              </a:rPr>
              <a:t>250+ Available Subjects</a:t>
            </a:r>
          </a:p>
        </p:txBody>
      </p:sp>
      <p:pic>
        <p:nvPicPr>
          <p:cNvPr id="6" name="Picture 5" descr="A picture containing kit, object, drawing, table&#10;&#10;Description automatically generated">
            <a:extLst>
              <a:ext uri="{FF2B5EF4-FFF2-40B4-BE49-F238E27FC236}">
                <a16:creationId xmlns:a16="http://schemas.microsoft.com/office/drawing/2014/main" id="{6C1C1A24-66AB-4E9D-9C55-931F9CCFA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205" y="1801712"/>
            <a:ext cx="841251" cy="841251"/>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46A3D3B9-13C0-44DE-AE3E-3A6B7F772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504" y="1801712"/>
            <a:ext cx="841251" cy="841251"/>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19E3B02E-312A-4F92-8CFD-54CF0F883D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2668" y="1801712"/>
            <a:ext cx="841251" cy="841251"/>
          </a:xfrm>
          <a:prstGeom prst="rect">
            <a:avLst/>
          </a:prstGeom>
        </p:spPr>
      </p:pic>
      <p:pic>
        <p:nvPicPr>
          <p:cNvPr id="9" name="Picture 8" descr="A close up of a logo&#10;&#10;Description automatically generated">
            <a:extLst>
              <a:ext uri="{FF2B5EF4-FFF2-40B4-BE49-F238E27FC236}">
                <a16:creationId xmlns:a16="http://schemas.microsoft.com/office/drawing/2014/main" id="{353587CA-5790-4AB3-B020-67DE9F47AA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2109" y="1728793"/>
            <a:ext cx="914403" cy="91440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E5FE84C9-0BBF-4F90-AE4A-06FA826D8B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4295" y="1765369"/>
            <a:ext cx="841251" cy="841251"/>
          </a:xfrm>
          <a:prstGeom prst="rect">
            <a:avLst/>
          </a:prstGeom>
        </p:spPr>
      </p:pic>
      <p:pic>
        <p:nvPicPr>
          <p:cNvPr id="11" name="Content Placeholder 4" descr="A picture containing drawing&#10;&#10;Description automatically generated">
            <a:extLst>
              <a:ext uri="{FF2B5EF4-FFF2-40B4-BE49-F238E27FC236}">
                <a16:creationId xmlns:a16="http://schemas.microsoft.com/office/drawing/2014/main" id="{CA5BAE38-C141-41DB-A30B-24C273A5F0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16484" y="3519875"/>
            <a:ext cx="841251" cy="841251"/>
          </a:xfrm>
          <a:prstGeom prst="rect">
            <a:avLst/>
          </a:prstGeom>
        </p:spPr>
      </p:pic>
      <p:pic>
        <p:nvPicPr>
          <p:cNvPr id="12" name="Picture 11" descr="A close up of a logo&#10;&#10;Description automatically generated">
            <a:extLst>
              <a:ext uri="{FF2B5EF4-FFF2-40B4-BE49-F238E27FC236}">
                <a16:creationId xmlns:a16="http://schemas.microsoft.com/office/drawing/2014/main" id="{2EB7349D-069C-4296-BA3F-7948948018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5504" y="3519877"/>
            <a:ext cx="841248" cy="841248"/>
          </a:xfrm>
          <a:prstGeom prst="rect">
            <a:avLst/>
          </a:prstGeom>
        </p:spPr>
      </p:pic>
      <p:pic>
        <p:nvPicPr>
          <p:cNvPr id="13" name="Picture 12">
            <a:extLst>
              <a:ext uri="{FF2B5EF4-FFF2-40B4-BE49-F238E27FC236}">
                <a16:creationId xmlns:a16="http://schemas.microsoft.com/office/drawing/2014/main" id="{72C1F6DC-DCFE-4DA7-84D3-4F6D07AD2F85}"/>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p:blipFill>
        <p:spPr>
          <a:xfrm>
            <a:off x="6182668" y="3519877"/>
            <a:ext cx="841248" cy="841248"/>
          </a:xfrm>
          <a:prstGeom prst="ellipse">
            <a:avLst/>
          </a:prstGeom>
          <a:ln w="63500" cap="rnd">
            <a:noFill/>
          </a:ln>
          <a:effectLst>
            <a:outerShdw blurRad="381000" dist="292100" dir="5400000" sx="-80000" sy="-18000" rotWithShape="0">
              <a:srgbClr val="000000">
                <a:alpha val="22000"/>
              </a:srgbClr>
            </a:outerShdw>
          </a:effectLst>
        </p:spPr>
      </p:pic>
      <p:pic>
        <p:nvPicPr>
          <p:cNvPr id="14" name="Picture 13" descr="A close up of a logo&#10;&#10;Description automatically generated">
            <a:extLst>
              <a:ext uri="{FF2B5EF4-FFF2-40B4-BE49-F238E27FC236}">
                <a16:creationId xmlns:a16="http://schemas.microsoft.com/office/drawing/2014/main" id="{65843846-550E-4853-9DB1-8D92EB043B3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38687" y="3519877"/>
            <a:ext cx="841248" cy="841248"/>
          </a:xfrm>
          <a:prstGeom prst="rect">
            <a:avLst/>
          </a:prstGeom>
        </p:spPr>
      </p:pic>
      <p:grpSp>
        <p:nvGrpSpPr>
          <p:cNvPr id="15" name="Group 14">
            <a:extLst>
              <a:ext uri="{FF2B5EF4-FFF2-40B4-BE49-F238E27FC236}">
                <a16:creationId xmlns:a16="http://schemas.microsoft.com/office/drawing/2014/main" id="{E94FF5F9-B3D6-4847-AD5F-09503D3A417E}"/>
              </a:ext>
            </a:extLst>
          </p:cNvPr>
          <p:cNvGrpSpPr/>
          <p:nvPr/>
        </p:nvGrpSpPr>
        <p:grpSpPr>
          <a:xfrm>
            <a:off x="10113398" y="3519875"/>
            <a:ext cx="782148" cy="782148"/>
            <a:chOff x="9639590" y="3259143"/>
            <a:chExt cx="782148" cy="782148"/>
          </a:xfrm>
        </p:grpSpPr>
        <p:sp>
          <p:nvSpPr>
            <p:cNvPr id="16" name="Oval 15">
              <a:extLst>
                <a:ext uri="{FF2B5EF4-FFF2-40B4-BE49-F238E27FC236}">
                  <a16:creationId xmlns:a16="http://schemas.microsoft.com/office/drawing/2014/main" id="{688FB0CE-79C0-421B-8AE5-C36471866EA9}"/>
                </a:ext>
              </a:extLst>
            </p:cNvPr>
            <p:cNvSpPr/>
            <p:nvPr/>
          </p:nvSpPr>
          <p:spPr>
            <a:xfrm>
              <a:off x="9639590" y="3259143"/>
              <a:ext cx="782148" cy="782148"/>
            </a:xfrm>
            <a:prstGeom prst="ellipse">
              <a:avLst/>
            </a:prstGeom>
            <a:solidFill>
              <a:srgbClr val="1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1400"/>
            </a:p>
          </p:txBody>
        </p:sp>
        <p:pic>
          <p:nvPicPr>
            <p:cNvPr id="17" name="Picture 16" descr="Icon&#10;&#10;Description automatically generated">
              <a:extLst>
                <a:ext uri="{FF2B5EF4-FFF2-40B4-BE49-F238E27FC236}">
                  <a16:creationId xmlns:a16="http://schemas.microsoft.com/office/drawing/2014/main" id="{AC058E83-21A6-4170-AD1D-9B3EA2BECF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69823" y="3379928"/>
              <a:ext cx="504097" cy="504097"/>
            </a:xfrm>
            <a:prstGeom prst="rect">
              <a:avLst/>
            </a:prstGeom>
          </p:spPr>
        </p:pic>
      </p:grpSp>
      <p:graphicFrame>
        <p:nvGraphicFramePr>
          <p:cNvPr id="18" name="Table 4">
            <a:extLst>
              <a:ext uri="{FF2B5EF4-FFF2-40B4-BE49-F238E27FC236}">
                <a16:creationId xmlns:a16="http://schemas.microsoft.com/office/drawing/2014/main" id="{C9BBA7C6-FF11-4B11-848A-503DB63D854F}"/>
              </a:ext>
            </a:extLst>
          </p:cNvPr>
          <p:cNvGraphicFramePr>
            <a:graphicFrameLocks/>
          </p:cNvGraphicFramePr>
          <p:nvPr>
            <p:extLst>
              <p:ext uri="{D42A27DB-BD31-4B8C-83A1-F6EECF244321}">
                <p14:modId xmlns:p14="http://schemas.microsoft.com/office/powerpoint/2010/main" val="2627002188"/>
              </p:ext>
            </p:extLst>
          </p:nvPr>
        </p:nvGraphicFramePr>
        <p:xfrm>
          <a:off x="1666702" y="1685234"/>
          <a:ext cx="9873180" cy="4414947"/>
        </p:xfrm>
        <a:graphic>
          <a:graphicData uri="http://schemas.openxmlformats.org/drawingml/2006/table">
            <a:tbl>
              <a:tblPr firstRow="1" bandRow="1">
                <a:tableStyleId>{2D5ABB26-0587-4C30-8999-92F81FD0307C}</a:tableStyleId>
              </a:tblPr>
              <a:tblGrid>
                <a:gridCol w="1974636">
                  <a:extLst>
                    <a:ext uri="{9D8B030D-6E8A-4147-A177-3AD203B41FA5}">
                      <a16:colId xmlns:a16="http://schemas.microsoft.com/office/drawing/2014/main" val="361419064"/>
                    </a:ext>
                  </a:extLst>
                </a:gridCol>
                <a:gridCol w="1974636">
                  <a:extLst>
                    <a:ext uri="{9D8B030D-6E8A-4147-A177-3AD203B41FA5}">
                      <a16:colId xmlns:a16="http://schemas.microsoft.com/office/drawing/2014/main" val="2617588632"/>
                    </a:ext>
                  </a:extLst>
                </a:gridCol>
                <a:gridCol w="1974636">
                  <a:extLst>
                    <a:ext uri="{9D8B030D-6E8A-4147-A177-3AD203B41FA5}">
                      <a16:colId xmlns:a16="http://schemas.microsoft.com/office/drawing/2014/main" val="2383203637"/>
                    </a:ext>
                  </a:extLst>
                </a:gridCol>
                <a:gridCol w="1974636">
                  <a:extLst>
                    <a:ext uri="{9D8B030D-6E8A-4147-A177-3AD203B41FA5}">
                      <a16:colId xmlns:a16="http://schemas.microsoft.com/office/drawing/2014/main" val="3845591202"/>
                    </a:ext>
                  </a:extLst>
                </a:gridCol>
                <a:gridCol w="1974636">
                  <a:extLst>
                    <a:ext uri="{9D8B030D-6E8A-4147-A177-3AD203B41FA5}">
                      <a16:colId xmlns:a16="http://schemas.microsoft.com/office/drawing/2014/main" val="4168231667"/>
                    </a:ext>
                  </a:extLst>
                </a:gridCol>
              </a:tblGrid>
              <a:tr h="950976">
                <a:tc>
                  <a:txBody>
                    <a:bodyPr/>
                    <a:lstStyle/>
                    <a:p>
                      <a:pPr algn="ctr"/>
                      <a:endParaRPr lang="en-US" sz="1500"/>
                    </a:p>
                  </a:txBody>
                  <a:tcPr/>
                </a:tc>
                <a:tc>
                  <a:txBody>
                    <a:bodyPr/>
                    <a:lstStyle/>
                    <a:p>
                      <a:pPr algn="ctr"/>
                      <a:endParaRPr lang="en-US" sz="1500"/>
                    </a:p>
                  </a:txBody>
                  <a:tcPr/>
                </a:tc>
                <a:tc>
                  <a:txBody>
                    <a:bodyPr/>
                    <a:lstStyle/>
                    <a:p>
                      <a:pPr algn="ctr"/>
                      <a:endParaRPr lang="en-US" sz="1500"/>
                    </a:p>
                  </a:txBody>
                  <a:tcPr/>
                </a:tc>
                <a:tc>
                  <a:txBody>
                    <a:bodyPr/>
                    <a:lstStyle/>
                    <a:p>
                      <a:pPr algn="ctr"/>
                      <a:endParaRPr lang="en-US" sz="1500"/>
                    </a:p>
                  </a:txBody>
                  <a:tcPr/>
                </a:tc>
                <a:tc>
                  <a:txBody>
                    <a:bodyPr/>
                    <a:lstStyle/>
                    <a:p>
                      <a:pPr algn="ctr"/>
                      <a:endParaRPr lang="en-US" sz="1500"/>
                    </a:p>
                  </a:txBody>
                  <a:tcPr/>
                </a:tc>
                <a:extLst>
                  <a:ext uri="{0D108BD9-81ED-4DB2-BD59-A6C34878D82A}">
                    <a16:rowId xmlns:a16="http://schemas.microsoft.com/office/drawing/2014/main" val="225553523"/>
                  </a:ext>
                </a:extLst>
              </a:tr>
              <a:tr h="756603">
                <a:tc>
                  <a:txBody>
                    <a:bodyPr/>
                    <a:lstStyle/>
                    <a:p>
                      <a:pPr marL="0" marR="0" lvl="0" indent="0" algn="ctr" defTabSz="666750" rtl="0" eaLnBrk="1" fontAlgn="auto" latinLnBrk="0" hangingPunct="1">
                        <a:lnSpc>
                          <a:spcPct val="100000"/>
                        </a:lnSpc>
                        <a:spcBef>
                          <a:spcPct val="0"/>
                        </a:spcBef>
                        <a:spcAft>
                          <a:spcPts val="0"/>
                        </a:spcAft>
                        <a:buClrTx/>
                        <a:buSzTx/>
                        <a:buFontTx/>
                        <a:buNone/>
                        <a:tabLst/>
                        <a:defRPr cap="all"/>
                      </a:pPr>
                      <a:r>
                        <a:rPr lang="en-US" sz="1500" b="1" kern="1200" cap="all">
                          <a:solidFill>
                            <a:srgbClr val="111111"/>
                          </a:solidFill>
                          <a:latin typeface="Raleway Medium"/>
                        </a:rPr>
                        <a:t>Math*</a:t>
                      </a:r>
                    </a:p>
                  </a:txBody>
                  <a:tcPr/>
                </a:tc>
                <a:tc>
                  <a:txBody>
                    <a:bodyPr/>
                    <a:lstStyle/>
                    <a:p>
                      <a:pPr marL="0" marR="0" lvl="0" indent="0" algn="ctr" defTabSz="666750" rtl="0" eaLnBrk="1" fontAlgn="auto" latinLnBrk="0" hangingPunct="1">
                        <a:lnSpc>
                          <a:spcPct val="100000"/>
                        </a:lnSpc>
                        <a:spcBef>
                          <a:spcPct val="0"/>
                        </a:spcBef>
                        <a:spcAft>
                          <a:spcPts val="0"/>
                        </a:spcAft>
                        <a:buClrTx/>
                        <a:buSzTx/>
                        <a:buFontTx/>
                        <a:buNone/>
                        <a:tabLst/>
                        <a:defRPr cap="all"/>
                      </a:pPr>
                      <a:r>
                        <a:rPr lang="en-US" sz="1500" b="1" kern="1200" cap="all">
                          <a:solidFill>
                            <a:srgbClr val="111111"/>
                          </a:solidFill>
                          <a:latin typeface="Raleway Medium"/>
                        </a:rPr>
                        <a:t>Science*</a:t>
                      </a:r>
                    </a:p>
                  </a:txBody>
                  <a:tcPr/>
                </a:tc>
                <a:tc>
                  <a:txBody>
                    <a:bodyPr/>
                    <a:lstStyle/>
                    <a:p>
                      <a:pPr marL="0" marR="0" lvl="0" indent="0" algn="ctr" defTabSz="666750" rtl="0" eaLnBrk="1" fontAlgn="auto" latinLnBrk="0" hangingPunct="1">
                        <a:lnSpc>
                          <a:spcPct val="100000"/>
                        </a:lnSpc>
                        <a:spcBef>
                          <a:spcPct val="0"/>
                        </a:spcBef>
                        <a:spcAft>
                          <a:spcPts val="0"/>
                        </a:spcAft>
                        <a:buClrTx/>
                        <a:buSzTx/>
                        <a:buFontTx/>
                        <a:buNone/>
                        <a:tabLst/>
                        <a:defRPr cap="all"/>
                      </a:pPr>
                      <a:r>
                        <a:rPr lang="en-US" sz="1500" b="1" kern="1200" cap="all">
                          <a:solidFill>
                            <a:srgbClr val="111111"/>
                          </a:solidFill>
                          <a:latin typeface="Raleway Medium"/>
                        </a:rPr>
                        <a:t>English &amp; Literature</a:t>
                      </a:r>
                    </a:p>
                  </a:txBody>
                  <a:tcPr/>
                </a:tc>
                <a:tc>
                  <a:txBody>
                    <a:bodyPr/>
                    <a:lstStyle/>
                    <a:p>
                      <a:pPr marL="0" marR="0" lvl="0" indent="0" algn="ctr" defTabSz="666750" rtl="0" eaLnBrk="1" fontAlgn="auto" latinLnBrk="0" hangingPunct="1">
                        <a:lnSpc>
                          <a:spcPct val="100000"/>
                        </a:lnSpc>
                        <a:spcBef>
                          <a:spcPct val="0"/>
                        </a:spcBef>
                        <a:spcAft>
                          <a:spcPts val="0"/>
                        </a:spcAft>
                        <a:buClrTx/>
                        <a:buSzTx/>
                        <a:buFontTx/>
                        <a:buNone/>
                        <a:tabLst/>
                        <a:defRPr cap="all"/>
                      </a:pPr>
                      <a:r>
                        <a:rPr lang="en-US" sz="1500" b="1" kern="1200" cap="all">
                          <a:solidFill>
                            <a:srgbClr val="111111"/>
                          </a:solidFill>
                          <a:latin typeface="Raleway Medium"/>
                        </a:rPr>
                        <a:t>Writing</a:t>
                      </a:r>
                    </a:p>
                  </a:txBody>
                  <a:tcPr/>
                </a:tc>
                <a:tc>
                  <a:txBody>
                    <a:bodyPr/>
                    <a:lstStyle/>
                    <a:p>
                      <a:pPr marL="0" marR="0" lvl="0" indent="0" algn="ctr" defTabSz="666750" rtl="0" eaLnBrk="1" fontAlgn="auto" latinLnBrk="0" hangingPunct="1">
                        <a:lnSpc>
                          <a:spcPct val="100000"/>
                        </a:lnSpc>
                        <a:spcBef>
                          <a:spcPct val="0"/>
                        </a:spcBef>
                        <a:spcAft>
                          <a:spcPts val="0"/>
                        </a:spcAft>
                        <a:buClrTx/>
                        <a:buSzTx/>
                        <a:buFontTx/>
                        <a:buNone/>
                        <a:tabLst/>
                        <a:defRPr cap="all"/>
                      </a:pPr>
                      <a:r>
                        <a:rPr lang="en-US" sz="1500" b="1" kern="1200" cap="all">
                          <a:solidFill>
                            <a:srgbClr val="111111"/>
                          </a:solidFill>
                          <a:latin typeface="Raleway Medium"/>
                        </a:rPr>
                        <a:t>Social Sciences*</a:t>
                      </a:r>
                    </a:p>
                    <a:p>
                      <a:pPr marL="0" marR="0" lvl="0" indent="0" algn="ctr" defTabSz="666750" rtl="0" eaLnBrk="1" fontAlgn="auto" latinLnBrk="0" hangingPunct="1">
                        <a:lnSpc>
                          <a:spcPct val="100000"/>
                        </a:lnSpc>
                        <a:spcBef>
                          <a:spcPct val="0"/>
                        </a:spcBef>
                        <a:spcAft>
                          <a:spcPts val="0"/>
                        </a:spcAft>
                        <a:buClrTx/>
                        <a:buSzTx/>
                        <a:buFontTx/>
                        <a:buNone/>
                        <a:tabLst/>
                        <a:defRPr cap="all"/>
                      </a:pPr>
                      <a:endParaRPr lang="en-US" sz="1500" kern="1200" cap="all"/>
                    </a:p>
                  </a:txBody>
                  <a:tcPr/>
                </a:tc>
                <a:extLst>
                  <a:ext uri="{0D108BD9-81ED-4DB2-BD59-A6C34878D82A}">
                    <a16:rowId xmlns:a16="http://schemas.microsoft.com/office/drawing/2014/main" val="2787801337"/>
                  </a:ext>
                </a:extLst>
              </a:tr>
              <a:tr h="950976">
                <a:tc>
                  <a:txBody>
                    <a:bodyPr/>
                    <a:lstStyle/>
                    <a:p>
                      <a:pPr marL="0" marR="0" lvl="0" indent="0" algn="ctr" defTabSz="666750" rtl="0" eaLnBrk="1" fontAlgn="auto" latinLnBrk="0" hangingPunct="1">
                        <a:lnSpc>
                          <a:spcPct val="100000"/>
                        </a:lnSpc>
                        <a:spcBef>
                          <a:spcPct val="0"/>
                        </a:spcBef>
                        <a:spcAft>
                          <a:spcPts val="0"/>
                        </a:spcAft>
                        <a:buClrTx/>
                        <a:buSzTx/>
                        <a:buFontTx/>
                        <a:buNone/>
                        <a:tabLst/>
                        <a:defRPr cap="all"/>
                      </a:pPr>
                      <a:endParaRPr lang="en-US" sz="1500" kern="1200" cap="all"/>
                    </a:p>
                  </a:txBody>
                  <a:tcPr/>
                </a:tc>
                <a:tc>
                  <a:txBody>
                    <a:bodyPr/>
                    <a:lstStyle/>
                    <a:p>
                      <a:pPr marL="0" marR="0" lvl="0" indent="0" algn="ctr" defTabSz="666750" rtl="0" eaLnBrk="1" fontAlgn="auto" latinLnBrk="0" hangingPunct="1">
                        <a:lnSpc>
                          <a:spcPct val="100000"/>
                        </a:lnSpc>
                        <a:spcBef>
                          <a:spcPct val="0"/>
                        </a:spcBef>
                        <a:spcAft>
                          <a:spcPts val="0"/>
                        </a:spcAft>
                        <a:buClrTx/>
                        <a:buSzTx/>
                        <a:buFontTx/>
                        <a:buNone/>
                        <a:tabLst/>
                        <a:defRPr cap="all"/>
                      </a:pPr>
                      <a:endParaRPr lang="en-US" sz="1500" b="0" kern="1200" cap="all"/>
                    </a:p>
                  </a:txBody>
                  <a:tcPr/>
                </a:tc>
                <a:tc>
                  <a:txBody>
                    <a:bodyPr/>
                    <a:lstStyle/>
                    <a:p>
                      <a:pPr marL="0" marR="0" lvl="0" indent="0" algn="ctr" defTabSz="666750" rtl="0" eaLnBrk="1" fontAlgn="auto" latinLnBrk="0" hangingPunct="1">
                        <a:lnSpc>
                          <a:spcPct val="100000"/>
                        </a:lnSpc>
                        <a:spcBef>
                          <a:spcPct val="0"/>
                        </a:spcBef>
                        <a:spcAft>
                          <a:spcPts val="0"/>
                        </a:spcAft>
                        <a:buClrTx/>
                        <a:buSzTx/>
                        <a:buFontTx/>
                        <a:buNone/>
                        <a:tabLst/>
                        <a:defRPr cap="all"/>
                      </a:pPr>
                      <a:endParaRPr lang="en-US" sz="1500" kern="1200" cap="all"/>
                    </a:p>
                  </a:txBody>
                  <a:tcPr/>
                </a:tc>
                <a:tc>
                  <a:txBody>
                    <a:bodyPr/>
                    <a:lstStyle/>
                    <a:p>
                      <a:pPr marL="0" marR="0" lvl="0" indent="0" algn="ctr" defTabSz="666750" rtl="0" eaLnBrk="1" fontAlgn="auto" latinLnBrk="0" hangingPunct="1">
                        <a:lnSpc>
                          <a:spcPct val="100000"/>
                        </a:lnSpc>
                        <a:spcBef>
                          <a:spcPct val="0"/>
                        </a:spcBef>
                        <a:spcAft>
                          <a:spcPts val="0"/>
                        </a:spcAft>
                        <a:buClrTx/>
                        <a:buSzTx/>
                        <a:buFontTx/>
                        <a:buNone/>
                        <a:tabLst/>
                        <a:defRPr cap="all"/>
                      </a:pPr>
                      <a:endParaRPr lang="en-US" sz="1500" kern="1200" cap="all"/>
                    </a:p>
                  </a:txBody>
                  <a:tcPr/>
                </a:tc>
                <a:tc>
                  <a:txBody>
                    <a:bodyPr/>
                    <a:lstStyle/>
                    <a:p>
                      <a:pPr marL="0" marR="0" lvl="0" indent="0" algn="ctr" defTabSz="666750" rtl="0" eaLnBrk="1" fontAlgn="auto" latinLnBrk="0" hangingPunct="1">
                        <a:lnSpc>
                          <a:spcPct val="100000"/>
                        </a:lnSpc>
                        <a:spcBef>
                          <a:spcPct val="0"/>
                        </a:spcBef>
                        <a:spcAft>
                          <a:spcPts val="0"/>
                        </a:spcAft>
                        <a:buClrTx/>
                        <a:buSzTx/>
                        <a:buFontTx/>
                        <a:buNone/>
                        <a:tabLst/>
                        <a:defRPr cap="all"/>
                      </a:pPr>
                      <a:endParaRPr lang="en-US" sz="1500" kern="1200" cap="all"/>
                    </a:p>
                  </a:txBody>
                  <a:tcPr/>
                </a:tc>
                <a:extLst>
                  <a:ext uri="{0D108BD9-81ED-4DB2-BD59-A6C34878D82A}">
                    <a16:rowId xmlns:a16="http://schemas.microsoft.com/office/drawing/2014/main" val="3332900707"/>
                  </a:ext>
                </a:extLst>
              </a:tr>
              <a:tr h="805416">
                <a:tc>
                  <a:txBody>
                    <a:bodyPr/>
                    <a:lstStyle/>
                    <a:p>
                      <a:pPr marL="0" marR="0" lvl="0" indent="0" algn="ctr" defTabSz="666750" rtl="0" eaLnBrk="1" fontAlgn="auto" latinLnBrk="0" hangingPunct="1">
                        <a:lnSpc>
                          <a:spcPct val="100000"/>
                        </a:lnSpc>
                        <a:spcBef>
                          <a:spcPct val="0"/>
                        </a:spcBef>
                        <a:spcAft>
                          <a:spcPts val="0"/>
                        </a:spcAft>
                        <a:buClrTx/>
                        <a:buSzTx/>
                        <a:buFontTx/>
                        <a:buNone/>
                        <a:tabLst/>
                        <a:defRPr cap="all"/>
                      </a:pPr>
                      <a:r>
                        <a:rPr lang="en-US" sz="1500" b="1" kern="1200" cap="all">
                          <a:solidFill>
                            <a:srgbClr val="111111"/>
                          </a:solidFill>
                          <a:latin typeface="Raleway Medium"/>
                        </a:rPr>
                        <a:t>Computer Literacy &amp; Science</a:t>
                      </a:r>
                    </a:p>
                  </a:txBody>
                  <a:tcPr/>
                </a:tc>
                <a:tc>
                  <a:txBody>
                    <a:bodyPr/>
                    <a:lstStyle/>
                    <a:p>
                      <a:pPr marL="0" marR="0" lvl="0" indent="0" algn="ctr" defTabSz="666750" rtl="0" eaLnBrk="1" fontAlgn="auto" latinLnBrk="0" hangingPunct="1">
                        <a:lnSpc>
                          <a:spcPct val="100000"/>
                        </a:lnSpc>
                        <a:spcBef>
                          <a:spcPct val="0"/>
                        </a:spcBef>
                        <a:spcAft>
                          <a:spcPts val="0"/>
                        </a:spcAft>
                        <a:buClrTx/>
                        <a:buSzTx/>
                        <a:buFontTx/>
                        <a:buNone/>
                        <a:tabLst/>
                        <a:defRPr cap="all"/>
                      </a:pPr>
                      <a:r>
                        <a:rPr lang="en-US" sz="1500" b="1" kern="1200" cap="all">
                          <a:solidFill>
                            <a:srgbClr val="111111"/>
                          </a:solidFill>
                          <a:latin typeface="Raleway Medium"/>
                        </a:rPr>
                        <a:t>Foreign Languages</a:t>
                      </a:r>
                    </a:p>
                  </a:txBody>
                  <a:tcPr/>
                </a:tc>
                <a:tc>
                  <a:txBody>
                    <a:bodyPr/>
                    <a:lstStyle/>
                    <a:p>
                      <a:pPr marL="0" marR="0" lvl="0" indent="0" algn="ctr" defTabSz="666750" rtl="0" eaLnBrk="1" fontAlgn="auto" latinLnBrk="0" hangingPunct="1">
                        <a:lnSpc>
                          <a:spcPct val="100000"/>
                        </a:lnSpc>
                        <a:spcBef>
                          <a:spcPct val="0"/>
                        </a:spcBef>
                        <a:spcAft>
                          <a:spcPts val="0"/>
                        </a:spcAft>
                        <a:buClrTx/>
                        <a:buSzTx/>
                        <a:buFontTx/>
                        <a:buNone/>
                        <a:tabLst/>
                        <a:defRPr cap="all"/>
                      </a:pPr>
                      <a:r>
                        <a:rPr lang="en-US" sz="1500" b="1" kern="1200" cap="all">
                          <a:solidFill>
                            <a:srgbClr val="111111"/>
                          </a:solidFill>
                          <a:latin typeface="Raleway Medium"/>
                        </a:rPr>
                        <a:t>Introductory Business</a:t>
                      </a:r>
                    </a:p>
                  </a:txBody>
                  <a:tcPr/>
                </a:tc>
                <a:tc>
                  <a:txBody>
                    <a:bodyPr/>
                    <a:lstStyle/>
                    <a:p>
                      <a:pPr marL="0" marR="0" lvl="0" indent="0" algn="ctr" rtl="0" eaLnBrk="1" fontAlgn="auto" latinLnBrk="0" hangingPunct="1">
                        <a:lnSpc>
                          <a:spcPct val="100000"/>
                        </a:lnSpc>
                        <a:spcBef>
                          <a:spcPct val="0"/>
                        </a:spcBef>
                        <a:spcAft>
                          <a:spcPts val="0"/>
                        </a:spcAft>
                        <a:buClrTx/>
                        <a:buSzTx/>
                        <a:buFontTx/>
                        <a:buNone/>
                      </a:pPr>
                      <a:r>
                        <a:rPr lang="en-US" sz="1500" b="1" kern="1200" cap="all">
                          <a:solidFill>
                            <a:srgbClr val="111111"/>
                          </a:solidFill>
                          <a:latin typeface="Raleway Medium"/>
                        </a:rPr>
                        <a:t>Content for grad exams</a:t>
                      </a:r>
                    </a:p>
                  </a:txBody>
                  <a:tcPr/>
                </a:tc>
                <a:tc>
                  <a:txBody>
                    <a:bodyPr/>
                    <a:lstStyle/>
                    <a:p>
                      <a:pPr marL="0" marR="0" lvl="0" indent="0" algn="ctr" defTabSz="666750" rtl="0" eaLnBrk="1" fontAlgn="auto" latinLnBrk="0" hangingPunct="1">
                        <a:lnSpc>
                          <a:spcPct val="100000"/>
                        </a:lnSpc>
                        <a:spcBef>
                          <a:spcPct val="0"/>
                        </a:spcBef>
                        <a:spcAft>
                          <a:spcPts val="0"/>
                        </a:spcAft>
                        <a:buClrTx/>
                        <a:buSzTx/>
                        <a:buFontTx/>
                        <a:buNone/>
                        <a:tabLst/>
                        <a:defRPr cap="all"/>
                      </a:pPr>
                      <a:r>
                        <a:rPr lang="en-US" sz="1500" b="1" kern="1200" cap="all">
                          <a:solidFill>
                            <a:srgbClr val="111111"/>
                          </a:solidFill>
                          <a:latin typeface="Raleway Medium"/>
                        </a:rPr>
                        <a:t>Study skills COACHING*</a:t>
                      </a:r>
                    </a:p>
                  </a:txBody>
                  <a:tcPr/>
                </a:tc>
                <a:extLst>
                  <a:ext uri="{0D108BD9-81ED-4DB2-BD59-A6C34878D82A}">
                    <a16:rowId xmlns:a16="http://schemas.microsoft.com/office/drawing/2014/main" val="2708071553"/>
                  </a:ext>
                </a:extLst>
              </a:tr>
              <a:tr h="950976">
                <a:tc>
                  <a:txBody>
                    <a:bodyPr/>
                    <a:lstStyle/>
                    <a:p>
                      <a:pPr marL="0" marR="0" lvl="0" indent="0" algn="ctr" defTabSz="666750" rtl="0" eaLnBrk="1" fontAlgn="auto" latinLnBrk="0" hangingPunct="1">
                        <a:lnSpc>
                          <a:spcPct val="100000"/>
                        </a:lnSpc>
                        <a:spcBef>
                          <a:spcPct val="0"/>
                        </a:spcBef>
                        <a:spcAft>
                          <a:spcPts val="0"/>
                        </a:spcAft>
                        <a:buClrTx/>
                        <a:buSzTx/>
                        <a:buFontTx/>
                        <a:buNone/>
                        <a:tabLst/>
                        <a:defRPr cap="all"/>
                      </a:pPr>
                      <a:endParaRPr lang="en-US" sz="1500" kern="1200" cap="all">
                        <a:latin typeface="Raleway Medium"/>
                      </a:endParaRPr>
                    </a:p>
                  </a:txBody>
                  <a:tcPr anchor="b"/>
                </a:tc>
                <a:tc>
                  <a:txBody>
                    <a:bodyPr/>
                    <a:lstStyle/>
                    <a:p>
                      <a:pPr marL="0" marR="0" lvl="0" indent="0" algn="ctr" defTabSz="666750" rtl="0" eaLnBrk="1" fontAlgn="auto" latinLnBrk="0" hangingPunct="1">
                        <a:lnSpc>
                          <a:spcPct val="100000"/>
                        </a:lnSpc>
                        <a:spcBef>
                          <a:spcPct val="0"/>
                        </a:spcBef>
                        <a:spcAft>
                          <a:spcPts val="0"/>
                        </a:spcAft>
                        <a:buClrTx/>
                        <a:buSzTx/>
                        <a:buFontTx/>
                        <a:buNone/>
                        <a:tabLst/>
                        <a:defRPr cap="all"/>
                      </a:pPr>
                      <a:r>
                        <a:rPr lang="en-US" sz="1500" kern="1200" cap="all">
                          <a:latin typeface="Raleway Medium"/>
                        </a:rPr>
                        <a:t>Optional Add-On Subject Packages</a:t>
                      </a:r>
                    </a:p>
                  </a:txBody>
                  <a:tcPr anchor="b"/>
                </a:tc>
                <a:tc>
                  <a:txBody>
                    <a:bodyPr/>
                    <a:lstStyle/>
                    <a:p>
                      <a:pPr marL="0" marR="0" lvl="0" indent="0" algn="ctr" defTabSz="666750" rtl="0" eaLnBrk="1" fontAlgn="auto" latinLnBrk="0" hangingPunct="1">
                        <a:lnSpc>
                          <a:spcPct val="100000"/>
                        </a:lnSpc>
                        <a:spcBef>
                          <a:spcPct val="0"/>
                        </a:spcBef>
                        <a:spcAft>
                          <a:spcPts val="0"/>
                        </a:spcAft>
                        <a:buClrTx/>
                        <a:buSzTx/>
                        <a:buFontTx/>
                        <a:buNone/>
                        <a:tabLst/>
                        <a:defRPr cap="all"/>
                      </a:pPr>
                      <a:r>
                        <a:rPr lang="en-US" sz="1500" kern="1200" cap="all">
                          <a:latin typeface="Raleway Medium"/>
                        </a:rPr>
                        <a:t>Drop-Off</a:t>
                      </a:r>
                      <a:br>
                        <a:rPr lang="en-US" sz="1500" kern="1200" cap="all">
                          <a:latin typeface="Raleway Medium"/>
                        </a:rPr>
                      </a:br>
                      <a:r>
                        <a:rPr lang="en-US" sz="1500" kern="1200" cap="all">
                          <a:latin typeface="Raleway Medium"/>
                        </a:rPr>
                        <a:t>REVIEW</a:t>
                      </a:r>
                    </a:p>
                    <a:p>
                      <a:pPr marL="0" marR="0" lvl="0" indent="0" algn="ctr" defTabSz="666750" rtl="0" eaLnBrk="1" fontAlgn="auto" latinLnBrk="0" hangingPunct="1">
                        <a:lnSpc>
                          <a:spcPct val="100000"/>
                        </a:lnSpc>
                        <a:spcBef>
                          <a:spcPct val="0"/>
                        </a:spcBef>
                        <a:spcAft>
                          <a:spcPts val="0"/>
                        </a:spcAft>
                        <a:buClrTx/>
                        <a:buSzTx/>
                        <a:buFontTx/>
                        <a:buNone/>
                        <a:tabLst/>
                        <a:defRPr cap="all"/>
                      </a:pPr>
                      <a:r>
                        <a:rPr lang="en-US" sz="1500" kern="1200" cap="all">
                          <a:latin typeface="Raleway Medium"/>
                        </a:rPr>
                        <a:t>Services</a:t>
                      </a:r>
                    </a:p>
                  </a:txBody>
                  <a:tcPr anchor="b"/>
                </a:tc>
                <a:tc>
                  <a:txBody>
                    <a:bodyPr/>
                    <a:lstStyle/>
                    <a:p>
                      <a:pPr marL="0" marR="0" lvl="0" indent="0" algn="ctr" rtl="0" eaLnBrk="1" fontAlgn="auto" latinLnBrk="0" hangingPunct="1">
                        <a:lnSpc>
                          <a:spcPct val="100000"/>
                        </a:lnSpc>
                        <a:spcBef>
                          <a:spcPct val="0"/>
                        </a:spcBef>
                        <a:spcAft>
                          <a:spcPts val="0"/>
                        </a:spcAft>
                        <a:buClrTx/>
                        <a:buSzTx/>
                        <a:buFontTx/>
                        <a:buNone/>
                      </a:pPr>
                      <a:r>
                        <a:rPr lang="en-US" sz="1500" kern="1200" cap="all" dirty="0">
                          <a:latin typeface="Raleway Medium"/>
                        </a:rPr>
                        <a:t>Nursing</a:t>
                      </a:r>
                    </a:p>
                    <a:p>
                      <a:pPr marL="0" marR="0" lvl="0" indent="0" algn="ctr" rtl="0" eaLnBrk="1" fontAlgn="auto" latinLnBrk="0" hangingPunct="1">
                        <a:lnSpc>
                          <a:spcPct val="100000"/>
                        </a:lnSpc>
                        <a:spcBef>
                          <a:spcPct val="0"/>
                        </a:spcBef>
                        <a:spcAft>
                          <a:spcPts val="0"/>
                        </a:spcAft>
                        <a:buClrTx/>
                        <a:buSzTx/>
                        <a:buFontTx/>
                        <a:buNone/>
                      </a:pPr>
                      <a:endParaRPr lang="en-US" sz="1500" kern="1200" cap="all" dirty="0">
                        <a:latin typeface="Raleway Medium"/>
                      </a:endParaRPr>
                    </a:p>
                  </a:txBody>
                  <a:tcPr anchor="b"/>
                </a:tc>
                <a:tc>
                  <a:txBody>
                    <a:bodyPr/>
                    <a:lstStyle/>
                    <a:p>
                      <a:pPr marL="0" marR="0" lvl="0" indent="0" algn="ctr" defTabSz="666750" rtl="0" eaLnBrk="1" fontAlgn="auto" latinLnBrk="0" hangingPunct="1">
                        <a:lnSpc>
                          <a:spcPct val="100000"/>
                        </a:lnSpc>
                        <a:spcBef>
                          <a:spcPct val="0"/>
                        </a:spcBef>
                        <a:spcAft>
                          <a:spcPts val="0"/>
                        </a:spcAft>
                        <a:buClrTx/>
                        <a:buSzTx/>
                        <a:buFontTx/>
                        <a:buNone/>
                        <a:tabLst/>
                        <a:defRPr cap="all"/>
                      </a:pPr>
                      <a:endParaRPr lang="en-US" sz="1500" kern="1200" cap="all" dirty="0">
                        <a:latin typeface="Raleway Medium"/>
                      </a:endParaRPr>
                    </a:p>
                  </a:txBody>
                  <a:tcPr anchor="b"/>
                </a:tc>
                <a:extLst>
                  <a:ext uri="{0D108BD9-81ED-4DB2-BD59-A6C34878D82A}">
                    <a16:rowId xmlns:a16="http://schemas.microsoft.com/office/drawing/2014/main" val="1794966134"/>
                  </a:ext>
                </a:extLst>
              </a:tr>
            </a:tbl>
          </a:graphicData>
        </a:graphic>
      </p:graphicFrame>
      <p:sp>
        <p:nvSpPr>
          <p:cNvPr id="19" name="TextBox 18">
            <a:extLst>
              <a:ext uri="{FF2B5EF4-FFF2-40B4-BE49-F238E27FC236}">
                <a16:creationId xmlns:a16="http://schemas.microsoft.com/office/drawing/2014/main" id="{3865082F-F08C-4A6B-9AF9-075A9319F168}"/>
              </a:ext>
            </a:extLst>
          </p:cNvPr>
          <p:cNvSpPr txBox="1"/>
          <p:nvPr/>
        </p:nvSpPr>
        <p:spPr>
          <a:xfrm>
            <a:off x="1666703" y="6487969"/>
            <a:ext cx="6078803"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400">
                <a:solidFill>
                  <a:schemeClr val="tx2">
                    <a:lumMod val="50000"/>
                  </a:schemeClr>
                </a:solidFill>
                <a:latin typeface="Raleway Medium" pitchFamily="2" charset="0"/>
              </a:rPr>
              <a:t>*Bilingual Spanish-speaking tutors are available in these subject areas</a:t>
            </a:r>
          </a:p>
        </p:txBody>
      </p:sp>
      <p:pic>
        <p:nvPicPr>
          <p:cNvPr id="20" name="Picture 2">
            <a:extLst>
              <a:ext uri="{FF2B5EF4-FFF2-40B4-BE49-F238E27FC236}">
                <a16:creationId xmlns:a16="http://schemas.microsoft.com/office/drawing/2014/main" id="{EB884E87-E783-4F04-835F-976E3E94E22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22786" y="167728"/>
            <a:ext cx="1639973" cy="42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322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73"/>
          <p:cNvSpPr txBox="1">
            <a:spLocks noGrp="1"/>
          </p:cNvSpPr>
          <p:nvPr>
            <p:ph type="title"/>
          </p:nvPr>
        </p:nvSpPr>
        <p:spPr>
          <a:xfrm>
            <a:off x="1903314" y="3159000"/>
            <a:ext cx="8385373" cy="20148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8000" dirty="0">
                <a:solidFill>
                  <a:schemeClr val="tx1"/>
                </a:solidFill>
                <a:latin typeface="Gotham Black" pitchFamily="50" charset="0"/>
                <a:cs typeface="Gotham Black" pitchFamily="50" charset="0"/>
              </a:rPr>
              <a:t>Background on Tutor.com Tutors</a:t>
            </a:r>
            <a:endParaRPr sz="8000" dirty="0">
              <a:solidFill>
                <a:schemeClr val="tx1"/>
              </a:solidFill>
              <a:latin typeface="Gotham Black" pitchFamily="50" charset="0"/>
              <a:cs typeface="Gotham Black" pitchFamily="50" charset="0"/>
            </a:endParaRPr>
          </a:p>
        </p:txBody>
      </p:sp>
      <p:cxnSp>
        <p:nvCxnSpPr>
          <p:cNvPr id="1078" name="Google Shape;1078;p73"/>
          <p:cNvCxnSpPr/>
          <p:nvPr/>
        </p:nvCxnSpPr>
        <p:spPr>
          <a:xfrm>
            <a:off x="1587467" y="0"/>
            <a:ext cx="0" cy="4166400"/>
          </a:xfrm>
          <a:prstGeom prst="straightConnector1">
            <a:avLst/>
          </a:prstGeom>
          <a:noFill/>
          <a:ln w="19050" cap="flat" cmpd="sng">
            <a:solidFill>
              <a:schemeClr val="accent1"/>
            </a:solidFill>
            <a:prstDash val="solid"/>
            <a:round/>
            <a:headEnd type="none" w="med" len="med"/>
            <a:tailEnd type="none" w="med" len="med"/>
          </a:ln>
        </p:spPr>
      </p:cxnSp>
      <p:pic>
        <p:nvPicPr>
          <p:cNvPr id="4" name="Picture 2">
            <a:extLst>
              <a:ext uri="{FF2B5EF4-FFF2-40B4-BE49-F238E27FC236}">
                <a16:creationId xmlns:a16="http://schemas.microsoft.com/office/drawing/2014/main" id="{FC577C4A-C266-4CD7-8BD6-9B69557BF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786" y="167728"/>
            <a:ext cx="1639973" cy="42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76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5B742621-AFA7-4D58-8B73-266758C5CE86}"/>
              </a:ext>
            </a:extLst>
          </p:cNvPr>
          <p:cNvCxnSpPr>
            <a:cxnSpLocks/>
          </p:cNvCxnSpPr>
          <p:nvPr/>
        </p:nvCxnSpPr>
        <p:spPr>
          <a:xfrm flipV="1">
            <a:off x="1076409" y="3169467"/>
            <a:ext cx="1838515" cy="4"/>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B4ADB645-C411-4385-B04B-F78DE7BB0560}"/>
              </a:ext>
            </a:extLst>
          </p:cNvPr>
          <p:cNvCxnSpPr>
            <a:cxnSpLocks/>
            <a:endCxn id="45" idx="2"/>
          </p:cNvCxnSpPr>
          <p:nvPr/>
        </p:nvCxnSpPr>
        <p:spPr>
          <a:xfrm>
            <a:off x="6243062" y="3169471"/>
            <a:ext cx="677631" cy="454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2F2849E3-FC96-406C-B625-05D0AFD2F3D8}"/>
              </a:ext>
            </a:extLst>
          </p:cNvPr>
          <p:cNvCxnSpPr>
            <a:cxnSpLocks/>
            <a:endCxn id="46" idx="2"/>
          </p:cNvCxnSpPr>
          <p:nvPr/>
        </p:nvCxnSpPr>
        <p:spPr>
          <a:xfrm>
            <a:off x="7660991" y="3169471"/>
            <a:ext cx="1422835" cy="1356"/>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7FE862AA-2127-4D22-92C4-CA65476E1E25}"/>
              </a:ext>
            </a:extLst>
          </p:cNvPr>
          <p:cNvCxnSpPr>
            <a:cxnSpLocks/>
            <a:endCxn id="47" idx="2"/>
          </p:cNvCxnSpPr>
          <p:nvPr/>
        </p:nvCxnSpPr>
        <p:spPr>
          <a:xfrm flipV="1">
            <a:off x="9150207" y="3169467"/>
            <a:ext cx="1806752" cy="1348"/>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117" name="Partial Circle 116">
            <a:extLst>
              <a:ext uri="{FF2B5EF4-FFF2-40B4-BE49-F238E27FC236}">
                <a16:creationId xmlns:a16="http://schemas.microsoft.com/office/drawing/2014/main" id="{03517AFC-1DFA-49F2-A604-A66863F92602}"/>
              </a:ext>
            </a:extLst>
          </p:cNvPr>
          <p:cNvSpPr/>
          <p:nvPr/>
        </p:nvSpPr>
        <p:spPr>
          <a:xfrm rot="16200000">
            <a:off x="-2586142" y="2642036"/>
            <a:ext cx="6150027" cy="1172189"/>
          </a:xfrm>
          <a:custGeom>
            <a:avLst/>
            <a:gdLst>
              <a:gd name="connsiteX0" fmla="*/ 4606563 w 4606563"/>
              <a:gd name="connsiteY0" fmla="*/ 1214805 h 2429609"/>
              <a:gd name="connsiteX1" fmla="*/ 2971719 w 4606563"/>
              <a:gd name="connsiteY1" fmla="*/ 2377328 h 2429609"/>
              <a:gd name="connsiteX2" fmla="*/ 1627298 w 4606563"/>
              <a:gd name="connsiteY2" fmla="*/ 2376114 h 2429609"/>
              <a:gd name="connsiteX3" fmla="*/ 117 w 4606563"/>
              <a:gd name="connsiteY3" fmla="*/ 1202555 h 2429609"/>
              <a:gd name="connsiteX4" fmla="*/ 2303282 w 4606563"/>
              <a:gd name="connsiteY4" fmla="*/ 1214805 h 2429609"/>
              <a:gd name="connsiteX5" fmla="*/ 4606563 w 4606563"/>
              <a:gd name="connsiteY5" fmla="*/ 1214805 h 2429609"/>
              <a:gd name="connsiteX0" fmla="*/ 5376585 w 5376585"/>
              <a:gd name="connsiteY0" fmla="*/ 219 h 1279257"/>
              <a:gd name="connsiteX1" fmla="*/ 2971720 w 5376585"/>
              <a:gd name="connsiteY1" fmla="*/ 1174773 h 1279257"/>
              <a:gd name="connsiteX2" fmla="*/ 1627299 w 5376585"/>
              <a:gd name="connsiteY2" fmla="*/ 1173559 h 1279257"/>
              <a:gd name="connsiteX3" fmla="*/ 118 w 5376585"/>
              <a:gd name="connsiteY3" fmla="*/ 0 h 1279257"/>
              <a:gd name="connsiteX4" fmla="*/ 2303283 w 5376585"/>
              <a:gd name="connsiteY4" fmla="*/ 12250 h 1279257"/>
              <a:gd name="connsiteX5" fmla="*/ 5376585 w 5376585"/>
              <a:gd name="connsiteY5" fmla="*/ 219 h 1279257"/>
              <a:gd name="connsiteX0" fmla="*/ 5376585 w 5376585"/>
              <a:gd name="connsiteY0" fmla="*/ 219 h 1279257"/>
              <a:gd name="connsiteX1" fmla="*/ 2971720 w 5376585"/>
              <a:gd name="connsiteY1" fmla="*/ 1174773 h 1279257"/>
              <a:gd name="connsiteX2" fmla="*/ 1627299 w 5376585"/>
              <a:gd name="connsiteY2" fmla="*/ 1173559 h 1279257"/>
              <a:gd name="connsiteX3" fmla="*/ 118 w 5376585"/>
              <a:gd name="connsiteY3" fmla="*/ 0 h 1279257"/>
              <a:gd name="connsiteX4" fmla="*/ 2303283 w 5376585"/>
              <a:gd name="connsiteY4" fmla="*/ 12250 h 1279257"/>
              <a:gd name="connsiteX5" fmla="*/ 5376585 w 5376585"/>
              <a:gd name="connsiteY5" fmla="*/ 219 h 1279257"/>
              <a:gd name="connsiteX0" fmla="*/ 5376585 w 5376585"/>
              <a:gd name="connsiteY0" fmla="*/ 219 h 1249866"/>
              <a:gd name="connsiteX1" fmla="*/ 2971720 w 5376585"/>
              <a:gd name="connsiteY1" fmla="*/ 1174773 h 1249866"/>
              <a:gd name="connsiteX2" fmla="*/ 1627299 w 5376585"/>
              <a:gd name="connsiteY2" fmla="*/ 1173559 h 1249866"/>
              <a:gd name="connsiteX3" fmla="*/ 118 w 5376585"/>
              <a:gd name="connsiteY3" fmla="*/ 0 h 1249866"/>
              <a:gd name="connsiteX4" fmla="*/ 2303283 w 5376585"/>
              <a:gd name="connsiteY4" fmla="*/ 12250 h 1249866"/>
              <a:gd name="connsiteX5" fmla="*/ 5376585 w 5376585"/>
              <a:gd name="connsiteY5" fmla="*/ 219 h 1249866"/>
              <a:gd name="connsiteX0" fmla="*/ 5376585 w 5376585"/>
              <a:gd name="connsiteY0" fmla="*/ 219 h 1235697"/>
              <a:gd name="connsiteX1" fmla="*/ 2971720 w 5376585"/>
              <a:gd name="connsiteY1" fmla="*/ 1174773 h 1235697"/>
              <a:gd name="connsiteX2" fmla="*/ 1627299 w 5376585"/>
              <a:gd name="connsiteY2" fmla="*/ 1173559 h 1235697"/>
              <a:gd name="connsiteX3" fmla="*/ 118 w 5376585"/>
              <a:gd name="connsiteY3" fmla="*/ 0 h 1235697"/>
              <a:gd name="connsiteX4" fmla="*/ 2303283 w 5376585"/>
              <a:gd name="connsiteY4" fmla="*/ 12250 h 1235697"/>
              <a:gd name="connsiteX5" fmla="*/ 5376585 w 5376585"/>
              <a:gd name="connsiteY5" fmla="*/ 219 h 1235697"/>
              <a:gd name="connsiteX0" fmla="*/ 6050281 w 6050281"/>
              <a:gd name="connsiteY0" fmla="*/ 0 h 1282578"/>
              <a:gd name="connsiteX1" fmla="*/ 3645416 w 6050281"/>
              <a:gd name="connsiteY1" fmla="*/ 1174554 h 1282578"/>
              <a:gd name="connsiteX2" fmla="*/ 2300995 w 6050281"/>
              <a:gd name="connsiteY2" fmla="*/ 1173340 h 1282578"/>
              <a:gd name="connsiteX3" fmla="*/ 46 w 6050281"/>
              <a:gd name="connsiteY3" fmla="*/ 35876 h 1282578"/>
              <a:gd name="connsiteX4" fmla="*/ 2976979 w 6050281"/>
              <a:gd name="connsiteY4" fmla="*/ 12031 h 1282578"/>
              <a:gd name="connsiteX5" fmla="*/ 6050281 w 6050281"/>
              <a:gd name="connsiteY5" fmla="*/ 0 h 1282578"/>
              <a:gd name="connsiteX0" fmla="*/ 6050235 w 6050235"/>
              <a:gd name="connsiteY0" fmla="*/ 0 h 1282578"/>
              <a:gd name="connsiteX1" fmla="*/ 3645370 w 6050235"/>
              <a:gd name="connsiteY1" fmla="*/ 1174554 h 1282578"/>
              <a:gd name="connsiteX2" fmla="*/ 2300949 w 6050235"/>
              <a:gd name="connsiteY2" fmla="*/ 1173340 h 1282578"/>
              <a:gd name="connsiteX3" fmla="*/ 0 w 6050235"/>
              <a:gd name="connsiteY3" fmla="*/ 35876 h 1282578"/>
              <a:gd name="connsiteX4" fmla="*/ 2976933 w 6050235"/>
              <a:gd name="connsiteY4" fmla="*/ 12031 h 1282578"/>
              <a:gd name="connsiteX5" fmla="*/ 6050235 w 6050235"/>
              <a:gd name="connsiteY5" fmla="*/ 0 h 1282578"/>
              <a:gd name="connsiteX0" fmla="*/ 6050235 w 6050235"/>
              <a:gd name="connsiteY0" fmla="*/ 0 h 1247224"/>
              <a:gd name="connsiteX1" fmla="*/ 3645370 w 6050235"/>
              <a:gd name="connsiteY1" fmla="*/ 1174554 h 1247224"/>
              <a:gd name="connsiteX2" fmla="*/ 2300949 w 6050235"/>
              <a:gd name="connsiteY2" fmla="*/ 1173340 h 1247224"/>
              <a:gd name="connsiteX3" fmla="*/ 0 w 6050235"/>
              <a:gd name="connsiteY3" fmla="*/ 35876 h 1247224"/>
              <a:gd name="connsiteX4" fmla="*/ 2976933 w 6050235"/>
              <a:gd name="connsiteY4" fmla="*/ 12031 h 1247224"/>
              <a:gd name="connsiteX5" fmla="*/ 6050235 w 6050235"/>
              <a:gd name="connsiteY5" fmla="*/ 0 h 1247224"/>
              <a:gd name="connsiteX0" fmla="*/ 6050235 w 6050235"/>
              <a:gd name="connsiteY0" fmla="*/ 0 h 1241694"/>
              <a:gd name="connsiteX1" fmla="*/ 3645370 w 6050235"/>
              <a:gd name="connsiteY1" fmla="*/ 1174554 h 1241694"/>
              <a:gd name="connsiteX2" fmla="*/ 2300949 w 6050235"/>
              <a:gd name="connsiteY2" fmla="*/ 1173340 h 1241694"/>
              <a:gd name="connsiteX3" fmla="*/ 0 w 6050235"/>
              <a:gd name="connsiteY3" fmla="*/ 35876 h 1241694"/>
              <a:gd name="connsiteX4" fmla="*/ 2976933 w 6050235"/>
              <a:gd name="connsiteY4" fmla="*/ 12031 h 1241694"/>
              <a:gd name="connsiteX5" fmla="*/ 6050235 w 6050235"/>
              <a:gd name="connsiteY5" fmla="*/ 0 h 1241694"/>
              <a:gd name="connsiteX0" fmla="*/ 6050235 w 6050235"/>
              <a:gd name="connsiteY0" fmla="*/ 0 h 1227783"/>
              <a:gd name="connsiteX1" fmla="*/ 3645370 w 6050235"/>
              <a:gd name="connsiteY1" fmla="*/ 1174554 h 1227783"/>
              <a:gd name="connsiteX2" fmla="*/ 2300949 w 6050235"/>
              <a:gd name="connsiteY2" fmla="*/ 1173340 h 1227783"/>
              <a:gd name="connsiteX3" fmla="*/ 0 w 6050235"/>
              <a:gd name="connsiteY3" fmla="*/ 35876 h 1227783"/>
              <a:gd name="connsiteX4" fmla="*/ 2976933 w 6050235"/>
              <a:gd name="connsiteY4" fmla="*/ 12031 h 1227783"/>
              <a:gd name="connsiteX5" fmla="*/ 6050235 w 6050235"/>
              <a:gd name="connsiteY5" fmla="*/ 0 h 1227783"/>
              <a:gd name="connsiteX0" fmla="*/ 6050235 w 6050235"/>
              <a:gd name="connsiteY0" fmla="*/ 0 h 1211154"/>
              <a:gd name="connsiteX1" fmla="*/ 3645370 w 6050235"/>
              <a:gd name="connsiteY1" fmla="*/ 1174554 h 1211154"/>
              <a:gd name="connsiteX2" fmla="*/ 2300949 w 6050235"/>
              <a:gd name="connsiteY2" fmla="*/ 1173340 h 1211154"/>
              <a:gd name="connsiteX3" fmla="*/ 0 w 6050235"/>
              <a:gd name="connsiteY3" fmla="*/ 35876 h 1211154"/>
              <a:gd name="connsiteX4" fmla="*/ 2976933 w 6050235"/>
              <a:gd name="connsiteY4" fmla="*/ 12031 h 1211154"/>
              <a:gd name="connsiteX5" fmla="*/ 6050235 w 6050235"/>
              <a:gd name="connsiteY5" fmla="*/ 0 h 1211154"/>
              <a:gd name="connsiteX0" fmla="*/ 6050235 w 6050235"/>
              <a:gd name="connsiteY0" fmla="*/ 0 h 1211154"/>
              <a:gd name="connsiteX1" fmla="*/ 3645370 w 6050235"/>
              <a:gd name="connsiteY1" fmla="*/ 1174554 h 1211154"/>
              <a:gd name="connsiteX2" fmla="*/ 2300949 w 6050235"/>
              <a:gd name="connsiteY2" fmla="*/ 1173340 h 1211154"/>
              <a:gd name="connsiteX3" fmla="*/ 0 w 6050235"/>
              <a:gd name="connsiteY3" fmla="*/ 35876 h 1211154"/>
              <a:gd name="connsiteX4" fmla="*/ 2976933 w 6050235"/>
              <a:gd name="connsiteY4" fmla="*/ 12031 h 1211154"/>
              <a:gd name="connsiteX5" fmla="*/ 6050235 w 6050235"/>
              <a:gd name="connsiteY5" fmla="*/ 0 h 1211154"/>
              <a:gd name="connsiteX0" fmla="*/ 6050235 w 6050235"/>
              <a:gd name="connsiteY0" fmla="*/ 0 h 1211154"/>
              <a:gd name="connsiteX1" fmla="*/ 3645370 w 6050235"/>
              <a:gd name="connsiteY1" fmla="*/ 1174554 h 1211154"/>
              <a:gd name="connsiteX2" fmla="*/ 2300949 w 6050235"/>
              <a:gd name="connsiteY2" fmla="*/ 1173340 h 1211154"/>
              <a:gd name="connsiteX3" fmla="*/ 0 w 6050235"/>
              <a:gd name="connsiteY3" fmla="*/ 35876 h 1211154"/>
              <a:gd name="connsiteX4" fmla="*/ 2976933 w 6050235"/>
              <a:gd name="connsiteY4" fmla="*/ 12031 h 1211154"/>
              <a:gd name="connsiteX5" fmla="*/ 6050235 w 6050235"/>
              <a:gd name="connsiteY5" fmla="*/ 0 h 1211154"/>
              <a:gd name="connsiteX0" fmla="*/ 6050235 w 6050235"/>
              <a:gd name="connsiteY0" fmla="*/ 0 h 1211154"/>
              <a:gd name="connsiteX1" fmla="*/ 3645370 w 6050235"/>
              <a:gd name="connsiteY1" fmla="*/ 1174554 h 1211154"/>
              <a:gd name="connsiteX2" fmla="*/ 2300949 w 6050235"/>
              <a:gd name="connsiteY2" fmla="*/ 1173340 h 1211154"/>
              <a:gd name="connsiteX3" fmla="*/ 0 w 6050235"/>
              <a:gd name="connsiteY3" fmla="*/ 35876 h 1211154"/>
              <a:gd name="connsiteX4" fmla="*/ 2976933 w 6050235"/>
              <a:gd name="connsiteY4" fmla="*/ 12031 h 1211154"/>
              <a:gd name="connsiteX5" fmla="*/ 6050235 w 6050235"/>
              <a:gd name="connsiteY5" fmla="*/ 0 h 1211154"/>
              <a:gd name="connsiteX0" fmla="*/ 6050235 w 6050235"/>
              <a:gd name="connsiteY0" fmla="*/ 0 h 1211154"/>
              <a:gd name="connsiteX1" fmla="*/ 3645370 w 6050235"/>
              <a:gd name="connsiteY1" fmla="*/ 1174554 h 1211154"/>
              <a:gd name="connsiteX2" fmla="*/ 2300949 w 6050235"/>
              <a:gd name="connsiteY2" fmla="*/ 1173340 h 1211154"/>
              <a:gd name="connsiteX3" fmla="*/ 0 w 6050235"/>
              <a:gd name="connsiteY3" fmla="*/ 35876 h 1211154"/>
              <a:gd name="connsiteX4" fmla="*/ 2976933 w 6050235"/>
              <a:gd name="connsiteY4" fmla="*/ 12031 h 1211154"/>
              <a:gd name="connsiteX5" fmla="*/ 6050235 w 6050235"/>
              <a:gd name="connsiteY5" fmla="*/ 0 h 1211154"/>
              <a:gd name="connsiteX0" fmla="*/ 6050235 w 6050235"/>
              <a:gd name="connsiteY0" fmla="*/ 0 h 1329193"/>
              <a:gd name="connsiteX1" fmla="*/ 3645370 w 6050235"/>
              <a:gd name="connsiteY1" fmla="*/ 1174554 h 1329193"/>
              <a:gd name="connsiteX2" fmla="*/ 2300949 w 6050235"/>
              <a:gd name="connsiteY2" fmla="*/ 1173340 h 1329193"/>
              <a:gd name="connsiteX3" fmla="*/ 0 w 6050235"/>
              <a:gd name="connsiteY3" fmla="*/ 35876 h 1329193"/>
              <a:gd name="connsiteX4" fmla="*/ 2976933 w 6050235"/>
              <a:gd name="connsiteY4" fmla="*/ 12031 h 1329193"/>
              <a:gd name="connsiteX5" fmla="*/ 6050235 w 6050235"/>
              <a:gd name="connsiteY5" fmla="*/ 0 h 1329193"/>
              <a:gd name="connsiteX0" fmla="*/ 6050235 w 6050235"/>
              <a:gd name="connsiteY0" fmla="*/ 0 h 1192587"/>
              <a:gd name="connsiteX1" fmla="*/ 3645370 w 6050235"/>
              <a:gd name="connsiteY1" fmla="*/ 1174554 h 1192587"/>
              <a:gd name="connsiteX2" fmla="*/ 2300949 w 6050235"/>
              <a:gd name="connsiteY2" fmla="*/ 1173340 h 1192587"/>
              <a:gd name="connsiteX3" fmla="*/ 0 w 6050235"/>
              <a:gd name="connsiteY3" fmla="*/ 35876 h 1192587"/>
              <a:gd name="connsiteX4" fmla="*/ 2976933 w 6050235"/>
              <a:gd name="connsiteY4" fmla="*/ 12031 h 1192587"/>
              <a:gd name="connsiteX5" fmla="*/ 6050235 w 6050235"/>
              <a:gd name="connsiteY5" fmla="*/ 0 h 1192587"/>
              <a:gd name="connsiteX0" fmla="*/ 6050235 w 6050235"/>
              <a:gd name="connsiteY0" fmla="*/ 0 h 1224817"/>
              <a:gd name="connsiteX1" fmla="*/ 3645370 w 6050235"/>
              <a:gd name="connsiteY1" fmla="*/ 1174554 h 1224817"/>
              <a:gd name="connsiteX2" fmla="*/ 2300949 w 6050235"/>
              <a:gd name="connsiteY2" fmla="*/ 1173340 h 1224817"/>
              <a:gd name="connsiteX3" fmla="*/ 0 w 6050235"/>
              <a:gd name="connsiteY3" fmla="*/ 35876 h 1224817"/>
              <a:gd name="connsiteX4" fmla="*/ 2976933 w 6050235"/>
              <a:gd name="connsiteY4" fmla="*/ 12031 h 1224817"/>
              <a:gd name="connsiteX5" fmla="*/ 6050235 w 6050235"/>
              <a:gd name="connsiteY5" fmla="*/ 0 h 1224817"/>
              <a:gd name="connsiteX0" fmla="*/ 6050235 w 6050235"/>
              <a:gd name="connsiteY0" fmla="*/ 0 h 1217510"/>
              <a:gd name="connsiteX1" fmla="*/ 3645370 w 6050235"/>
              <a:gd name="connsiteY1" fmla="*/ 1174554 h 1217510"/>
              <a:gd name="connsiteX2" fmla="*/ 2300949 w 6050235"/>
              <a:gd name="connsiteY2" fmla="*/ 1173340 h 1217510"/>
              <a:gd name="connsiteX3" fmla="*/ 0 w 6050235"/>
              <a:gd name="connsiteY3" fmla="*/ 35876 h 1217510"/>
              <a:gd name="connsiteX4" fmla="*/ 2976933 w 6050235"/>
              <a:gd name="connsiteY4" fmla="*/ 12031 h 1217510"/>
              <a:gd name="connsiteX5" fmla="*/ 6050235 w 6050235"/>
              <a:gd name="connsiteY5" fmla="*/ 0 h 1217510"/>
              <a:gd name="connsiteX0" fmla="*/ 6058943 w 6058943"/>
              <a:gd name="connsiteY0" fmla="*/ 10444 h 1289474"/>
              <a:gd name="connsiteX1" fmla="*/ 3654078 w 6058943"/>
              <a:gd name="connsiteY1" fmla="*/ 1184998 h 1289474"/>
              <a:gd name="connsiteX2" fmla="*/ 2309657 w 6058943"/>
              <a:gd name="connsiteY2" fmla="*/ 1183784 h 1289474"/>
              <a:gd name="connsiteX3" fmla="*/ 0 w 6058943"/>
              <a:gd name="connsiteY3" fmla="*/ 0 h 1289474"/>
              <a:gd name="connsiteX4" fmla="*/ 2985641 w 6058943"/>
              <a:gd name="connsiteY4" fmla="*/ 22475 h 1289474"/>
              <a:gd name="connsiteX5" fmla="*/ 6058943 w 6058943"/>
              <a:gd name="connsiteY5" fmla="*/ 10444 h 1289474"/>
              <a:gd name="connsiteX0" fmla="*/ 6058943 w 6058943"/>
              <a:gd name="connsiteY0" fmla="*/ 10444 h 1289474"/>
              <a:gd name="connsiteX1" fmla="*/ 3654078 w 6058943"/>
              <a:gd name="connsiteY1" fmla="*/ 1184998 h 1289474"/>
              <a:gd name="connsiteX2" fmla="*/ 2309657 w 6058943"/>
              <a:gd name="connsiteY2" fmla="*/ 1183784 h 1289474"/>
              <a:gd name="connsiteX3" fmla="*/ 0 w 6058943"/>
              <a:gd name="connsiteY3" fmla="*/ 0 h 1289474"/>
              <a:gd name="connsiteX4" fmla="*/ 2985641 w 6058943"/>
              <a:gd name="connsiteY4" fmla="*/ 22475 h 1289474"/>
              <a:gd name="connsiteX5" fmla="*/ 6058943 w 6058943"/>
              <a:gd name="connsiteY5" fmla="*/ 10444 h 1289474"/>
              <a:gd name="connsiteX0" fmla="*/ 6058943 w 6058943"/>
              <a:gd name="connsiteY0" fmla="*/ 10444 h 1236551"/>
              <a:gd name="connsiteX1" fmla="*/ 3654078 w 6058943"/>
              <a:gd name="connsiteY1" fmla="*/ 1184998 h 1236551"/>
              <a:gd name="connsiteX2" fmla="*/ 2309657 w 6058943"/>
              <a:gd name="connsiteY2" fmla="*/ 1183784 h 1236551"/>
              <a:gd name="connsiteX3" fmla="*/ 0 w 6058943"/>
              <a:gd name="connsiteY3" fmla="*/ 0 h 1236551"/>
              <a:gd name="connsiteX4" fmla="*/ 2985641 w 6058943"/>
              <a:gd name="connsiteY4" fmla="*/ 22475 h 1236551"/>
              <a:gd name="connsiteX5" fmla="*/ 6058943 w 6058943"/>
              <a:gd name="connsiteY5" fmla="*/ 10444 h 1236551"/>
              <a:gd name="connsiteX0" fmla="*/ 6058943 w 6058943"/>
              <a:gd name="connsiteY0" fmla="*/ 10444 h 1221959"/>
              <a:gd name="connsiteX1" fmla="*/ 3654078 w 6058943"/>
              <a:gd name="connsiteY1" fmla="*/ 1184998 h 1221959"/>
              <a:gd name="connsiteX2" fmla="*/ 2309657 w 6058943"/>
              <a:gd name="connsiteY2" fmla="*/ 1183784 h 1221959"/>
              <a:gd name="connsiteX3" fmla="*/ 0 w 6058943"/>
              <a:gd name="connsiteY3" fmla="*/ 0 h 1221959"/>
              <a:gd name="connsiteX4" fmla="*/ 2985641 w 6058943"/>
              <a:gd name="connsiteY4" fmla="*/ 22475 h 1221959"/>
              <a:gd name="connsiteX5" fmla="*/ 6058943 w 6058943"/>
              <a:gd name="connsiteY5" fmla="*/ 10444 h 1221959"/>
              <a:gd name="connsiteX0" fmla="*/ 6058943 w 6058943"/>
              <a:gd name="connsiteY0" fmla="*/ 10444 h 1230994"/>
              <a:gd name="connsiteX1" fmla="*/ 3654078 w 6058943"/>
              <a:gd name="connsiteY1" fmla="*/ 1184998 h 1230994"/>
              <a:gd name="connsiteX2" fmla="*/ 2309657 w 6058943"/>
              <a:gd name="connsiteY2" fmla="*/ 1183784 h 1230994"/>
              <a:gd name="connsiteX3" fmla="*/ 0 w 6058943"/>
              <a:gd name="connsiteY3" fmla="*/ 0 h 1230994"/>
              <a:gd name="connsiteX4" fmla="*/ 2985641 w 6058943"/>
              <a:gd name="connsiteY4" fmla="*/ 22475 h 1230994"/>
              <a:gd name="connsiteX5" fmla="*/ 6058943 w 6058943"/>
              <a:gd name="connsiteY5" fmla="*/ 10444 h 1230994"/>
              <a:gd name="connsiteX0" fmla="*/ 6058943 w 6058943"/>
              <a:gd name="connsiteY0" fmla="*/ 10444 h 1292991"/>
              <a:gd name="connsiteX1" fmla="*/ 3654078 w 6058943"/>
              <a:gd name="connsiteY1" fmla="*/ 1203529 h 1292991"/>
              <a:gd name="connsiteX2" fmla="*/ 2309657 w 6058943"/>
              <a:gd name="connsiteY2" fmla="*/ 1183784 h 1292991"/>
              <a:gd name="connsiteX3" fmla="*/ 0 w 6058943"/>
              <a:gd name="connsiteY3" fmla="*/ 0 h 1292991"/>
              <a:gd name="connsiteX4" fmla="*/ 2985641 w 6058943"/>
              <a:gd name="connsiteY4" fmla="*/ 22475 h 1292991"/>
              <a:gd name="connsiteX5" fmla="*/ 6058943 w 6058943"/>
              <a:gd name="connsiteY5" fmla="*/ 10444 h 1292991"/>
              <a:gd name="connsiteX0" fmla="*/ 6058943 w 6058943"/>
              <a:gd name="connsiteY0" fmla="*/ 10444 h 1241311"/>
              <a:gd name="connsiteX1" fmla="*/ 3654078 w 6058943"/>
              <a:gd name="connsiteY1" fmla="*/ 1203529 h 1241311"/>
              <a:gd name="connsiteX2" fmla="*/ 2309657 w 6058943"/>
              <a:gd name="connsiteY2" fmla="*/ 1183784 h 1241311"/>
              <a:gd name="connsiteX3" fmla="*/ 0 w 6058943"/>
              <a:gd name="connsiteY3" fmla="*/ 0 h 1241311"/>
              <a:gd name="connsiteX4" fmla="*/ 2985641 w 6058943"/>
              <a:gd name="connsiteY4" fmla="*/ 22475 h 1241311"/>
              <a:gd name="connsiteX5" fmla="*/ 6058943 w 6058943"/>
              <a:gd name="connsiteY5" fmla="*/ 10444 h 1241311"/>
              <a:gd name="connsiteX0" fmla="*/ 6058943 w 6058943"/>
              <a:gd name="connsiteY0" fmla="*/ 10444 h 1241311"/>
              <a:gd name="connsiteX1" fmla="*/ 3654078 w 6058943"/>
              <a:gd name="connsiteY1" fmla="*/ 1203529 h 1241311"/>
              <a:gd name="connsiteX2" fmla="*/ 2309657 w 6058943"/>
              <a:gd name="connsiteY2" fmla="*/ 1183784 h 1241311"/>
              <a:gd name="connsiteX3" fmla="*/ 0 w 6058943"/>
              <a:gd name="connsiteY3" fmla="*/ 0 h 1241311"/>
              <a:gd name="connsiteX4" fmla="*/ 2985641 w 6058943"/>
              <a:gd name="connsiteY4" fmla="*/ 22475 h 1241311"/>
              <a:gd name="connsiteX5" fmla="*/ 6058943 w 6058943"/>
              <a:gd name="connsiteY5" fmla="*/ 10444 h 1241311"/>
              <a:gd name="connsiteX0" fmla="*/ 6058943 w 6058943"/>
              <a:gd name="connsiteY0" fmla="*/ 10444 h 1238508"/>
              <a:gd name="connsiteX1" fmla="*/ 3654078 w 6058943"/>
              <a:gd name="connsiteY1" fmla="*/ 1203529 h 1238508"/>
              <a:gd name="connsiteX2" fmla="*/ 2309657 w 6058943"/>
              <a:gd name="connsiteY2" fmla="*/ 1183784 h 1238508"/>
              <a:gd name="connsiteX3" fmla="*/ 0 w 6058943"/>
              <a:gd name="connsiteY3" fmla="*/ 0 h 1238508"/>
              <a:gd name="connsiteX4" fmla="*/ 2985641 w 6058943"/>
              <a:gd name="connsiteY4" fmla="*/ 22475 h 1238508"/>
              <a:gd name="connsiteX5" fmla="*/ 6058943 w 6058943"/>
              <a:gd name="connsiteY5" fmla="*/ 10444 h 1238508"/>
              <a:gd name="connsiteX0" fmla="*/ 6058943 w 6058943"/>
              <a:gd name="connsiteY0" fmla="*/ 10444 h 1255322"/>
              <a:gd name="connsiteX1" fmla="*/ 3654078 w 6058943"/>
              <a:gd name="connsiteY1" fmla="*/ 1203529 h 1255322"/>
              <a:gd name="connsiteX2" fmla="*/ 2309657 w 6058943"/>
              <a:gd name="connsiteY2" fmla="*/ 1183784 h 1255322"/>
              <a:gd name="connsiteX3" fmla="*/ 0 w 6058943"/>
              <a:gd name="connsiteY3" fmla="*/ 0 h 1255322"/>
              <a:gd name="connsiteX4" fmla="*/ 2985641 w 6058943"/>
              <a:gd name="connsiteY4" fmla="*/ 22475 h 1255322"/>
              <a:gd name="connsiteX5" fmla="*/ 6058943 w 6058943"/>
              <a:gd name="connsiteY5" fmla="*/ 10444 h 1255322"/>
              <a:gd name="connsiteX0" fmla="*/ 6058943 w 6058943"/>
              <a:gd name="connsiteY0" fmla="*/ 10444 h 1246953"/>
              <a:gd name="connsiteX1" fmla="*/ 3654078 w 6058943"/>
              <a:gd name="connsiteY1" fmla="*/ 1203529 h 1246953"/>
              <a:gd name="connsiteX2" fmla="*/ 2309657 w 6058943"/>
              <a:gd name="connsiteY2" fmla="*/ 1183784 h 1246953"/>
              <a:gd name="connsiteX3" fmla="*/ 0 w 6058943"/>
              <a:gd name="connsiteY3" fmla="*/ 0 h 1246953"/>
              <a:gd name="connsiteX4" fmla="*/ 2985641 w 6058943"/>
              <a:gd name="connsiteY4" fmla="*/ 22475 h 1246953"/>
              <a:gd name="connsiteX5" fmla="*/ 6058943 w 6058943"/>
              <a:gd name="connsiteY5" fmla="*/ 10444 h 124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8943" h="1246953">
                <a:moveTo>
                  <a:pt x="6058943" y="10444"/>
                </a:moveTo>
                <a:cubicBezTo>
                  <a:pt x="5542043" y="620526"/>
                  <a:pt x="4311371" y="1145912"/>
                  <a:pt x="3654078" y="1203529"/>
                </a:cubicBezTo>
                <a:cubicBezTo>
                  <a:pt x="3037318" y="1257593"/>
                  <a:pt x="2951086" y="1271790"/>
                  <a:pt x="2309657" y="1183784"/>
                </a:cubicBezTo>
                <a:cubicBezTo>
                  <a:pt x="1541132" y="1078340"/>
                  <a:pt x="373917" y="475165"/>
                  <a:pt x="0" y="0"/>
                </a:cubicBezTo>
                <a:lnTo>
                  <a:pt x="2985641" y="22475"/>
                </a:lnTo>
                <a:lnTo>
                  <a:pt x="6058943" y="1044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457189">
              <a:buClrTx/>
              <a:defRPr/>
            </a:pPr>
            <a:endParaRPr lang="en-US" sz="2000" kern="1200">
              <a:solidFill>
                <a:prstClr val="white"/>
              </a:solidFill>
              <a:latin typeface="Gill Sans MT" panose="020B0502020104020203" pitchFamily="34" charset="0"/>
            </a:endParaRPr>
          </a:p>
        </p:txBody>
      </p:sp>
      <p:sp>
        <p:nvSpPr>
          <p:cNvPr id="63" name="Title 1">
            <a:extLst>
              <a:ext uri="{FF2B5EF4-FFF2-40B4-BE49-F238E27FC236}">
                <a16:creationId xmlns:a16="http://schemas.microsoft.com/office/drawing/2014/main" id="{17CF19FF-B09C-4844-9613-1077AE045216}"/>
              </a:ext>
            </a:extLst>
          </p:cNvPr>
          <p:cNvSpPr txBox="1">
            <a:spLocks/>
          </p:cNvSpPr>
          <p:nvPr/>
        </p:nvSpPr>
        <p:spPr>
          <a:xfrm>
            <a:off x="689546" y="457200"/>
            <a:ext cx="11575244" cy="642368"/>
          </a:xfrm>
          <a:prstGeom prst="rect">
            <a:avLst/>
          </a:prstGeom>
        </p:spPr>
        <p:txBody>
          <a:bodyPr vert="horz" lIns="0" tIns="0" rIns="0" bIns="0"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defRPr/>
            </a:pPr>
            <a:r>
              <a:rPr lang="en-US" sz="3600" b="1" dirty="0">
                <a:solidFill>
                  <a:schemeClr val="tx1"/>
                </a:solidFill>
                <a:latin typeface="Raleway ExtraBold"/>
              </a:rPr>
              <a:t>Becoming a tutor.com </a:t>
            </a:r>
            <a:r>
              <a:rPr lang="en-US" sz="3600" b="1" dirty="0">
                <a:solidFill>
                  <a:schemeClr val="accent1"/>
                </a:solidFill>
                <a:latin typeface="Raleway ExtraBold"/>
              </a:rPr>
              <a:t>Expert Tutor</a:t>
            </a:r>
          </a:p>
        </p:txBody>
      </p:sp>
      <p:sp>
        <p:nvSpPr>
          <p:cNvPr id="64" name="Shape 230">
            <a:extLst>
              <a:ext uri="{FF2B5EF4-FFF2-40B4-BE49-F238E27FC236}">
                <a16:creationId xmlns:a16="http://schemas.microsoft.com/office/drawing/2014/main" id="{B7AE5D19-6C72-45F8-B416-E0243D76EB55}"/>
              </a:ext>
            </a:extLst>
          </p:cNvPr>
          <p:cNvSpPr txBox="1">
            <a:spLocks/>
          </p:cNvSpPr>
          <p:nvPr/>
        </p:nvSpPr>
        <p:spPr>
          <a:xfrm>
            <a:off x="1287220" y="2297226"/>
            <a:ext cx="9620267" cy="3389125"/>
          </a:xfrm>
          <a:prstGeom prst="rect">
            <a:avLst/>
          </a:prstGeom>
        </p:spPr>
        <p:txBody>
          <a:bodyPr vert="horz" lIns="0" tIns="0" rIns="0" bIns="0" rtlCol="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228594" indent="-228594" defTabSz="584185">
              <a:spcBef>
                <a:spcPts val="2300"/>
              </a:spcBef>
              <a:buClrTx/>
              <a:defRPr/>
            </a:pPr>
            <a:endParaRPr lang="en-US" sz="2800" b="0">
              <a:solidFill>
                <a:srgbClr val="237EBB"/>
              </a:solidFill>
              <a:latin typeface="Gill Sans MT" panose="020B0502020104020203" pitchFamily="34" charset="0"/>
            </a:endParaRPr>
          </a:p>
        </p:txBody>
      </p:sp>
      <p:sp>
        <p:nvSpPr>
          <p:cNvPr id="72" name="Rectangle 71">
            <a:extLst>
              <a:ext uri="{FF2B5EF4-FFF2-40B4-BE49-F238E27FC236}">
                <a16:creationId xmlns:a16="http://schemas.microsoft.com/office/drawing/2014/main" id="{AC24AE64-88C9-4464-8225-BAAA2E9D3A91}"/>
              </a:ext>
            </a:extLst>
          </p:cNvPr>
          <p:cNvSpPr/>
          <p:nvPr/>
        </p:nvSpPr>
        <p:spPr>
          <a:xfrm>
            <a:off x="4746139" y="2503237"/>
            <a:ext cx="1120024" cy="1120024"/>
          </a:xfrm>
          <a:prstGeom prst="rect">
            <a:avLst/>
          </a:prstGeom>
          <a:noFill/>
          <a:ln>
            <a:noFill/>
          </a:ln>
          <a:effec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en-US" sz="2489"/>
          </a:p>
        </p:txBody>
      </p:sp>
      <p:sp>
        <p:nvSpPr>
          <p:cNvPr id="3" name="Oval 2">
            <a:extLst>
              <a:ext uri="{FF2B5EF4-FFF2-40B4-BE49-F238E27FC236}">
                <a16:creationId xmlns:a16="http://schemas.microsoft.com/office/drawing/2014/main" id="{F18CC66D-52B0-4327-9088-70910687BFA2}"/>
              </a:ext>
            </a:extLst>
          </p:cNvPr>
          <p:cNvSpPr/>
          <p:nvPr/>
        </p:nvSpPr>
        <p:spPr>
          <a:xfrm>
            <a:off x="2862301" y="1519604"/>
            <a:ext cx="3380761" cy="34836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457189">
              <a:buClrTx/>
              <a:defRPr/>
            </a:pPr>
            <a:endParaRPr lang="en-US" sz="2000" kern="1200">
              <a:solidFill>
                <a:prstClr val="white"/>
              </a:solidFill>
              <a:latin typeface="Gill Sans MT" panose="020B0502020104020203" pitchFamily="34" charset="0"/>
            </a:endParaRPr>
          </a:p>
        </p:txBody>
      </p:sp>
      <p:sp>
        <p:nvSpPr>
          <p:cNvPr id="48" name="Rectangle 47">
            <a:extLst>
              <a:ext uri="{FF2B5EF4-FFF2-40B4-BE49-F238E27FC236}">
                <a16:creationId xmlns:a16="http://schemas.microsoft.com/office/drawing/2014/main" id="{4F05603A-8388-4BC9-87FD-7340CE34902D}"/>
              </a:ext>
            </a:extLst>
          </p:cNvPr>
          <p:cNvSpPr/>
          <p:nvPr/>
        </p:nvSpPr>
        <p:spPr>
          <a:xfrm>
            <a:off x="3414865" y="2629205"/>
            <a:ext cx="2264003" cy="551123"/>
          </a:xfrm>
          <a:prstGeom prst="rect">
            <a:avLst/>
          </a:prstGeom>
          <a:noFill/>
          <a:ln>
            <a:noFill/>
          </a:ln>
          <a:effectLst/>
        </p:spPr>
        <p:txBody>
          <a:bodyPr spcFirstLastPara="0" vert="horz" wrap="square" lIns="22860" tIns="22860" rIns="22860" bIns="22860" numCol="1" spcCol="127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800080">
              <a:lnSpc>
                <a:spcPct val="90000"/>
              </a:lnSpc>
              <a:spcBef>
                <a:spcPct val="0"/>
              </a:spcBef>
              <a:spcAft>
                <a:spcPct val="35000"/>
              </a:spcAft>
              <a:buClrTx/>
              <a:defRPr/>
            </a:pPr>
            <a:r>
              <a:rPr lang="en-US" sz="2400" b="1">
                <a:solidFill>
                  <a:prstClr val="white"/>
                </a:solidFill>
                <a:latin typeface="Gill Sans MT" panose="020B0502020104020203" pitchFamily="34" charset="0"/>
              </a:rPr>
              <a:t>Meet minimum qualifications</a:t>
            </a:r>
          </a:p>
        </p:txBody>
      </p:sp>
      <p:sp>
        <p:nvSpPr>
          <p:cNvPr id="49" name="Rectangle 48">
            <a:extLst>
              <a:ext uri="{FF2B5EF4-FFF2-40B4-BE49-F238E27FC236}">
                <a16:creationId xmlns:a16="http://schemas.microsoft.com/office/drawing/2014/main" id="{A4D08719-0187-4F8B-9CD9-B1846EB16FD9}"/>
              </a:ext>
            </a:extLst>
          </p:cNvPr>
          <p:cNvSpPr/>
          <p:nvPr/>
        </p:nvSpPr>
        <p:spPr>
          <a:xfrm>
            <a:off x="3742593" y="3367239"/>
            <a:ext cx="1542313" cy="710652"/>
          </a:xfrm>
          <a:prstGeom prst="rect">
            <a:avLst/>
          </a:prstGeom>
          <a:noFill/>
          <a:ln>
            <a:noFill/>
          </a:ln>
          <a:effec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457189">
              <a:buClrTx/>
              <a:defRPr/>
            </a:pPr>
            <a:r>
              <a:rPr lang="en-US" sz="3200" b="1" kern="1200" dirty="0">
                <a:solidFill>
                  <a:prstClr val="white"/>
                </a:solidFill>
                <a:latin typeface="Gill Sans MT" panose="020B0502020104020203" pitchFamily="34" charset="0"/>
              </a:rPr>
              <a:t>18%</a:t>
            </a:r>
            <a:r>
              <a:rPr lang="en-US" sz="3200" kern="1200" dirty="0">
                <a:solidFill>
                  <a:prstClr val="white"/>
                </a:solidFill>
                <a:latin typeface="Gill Sans MT" panose="020B0502020104020203" pitchFamily="34" charset="0"/>
              </a:rPr>
              <a:t> </a:t>
            </a:r>
          </a:p>
        </p:txBody>
      </p:sp>
      <p:sp>
        <p:nvSpPr>
          <p:cNvPr id="91" name="Rectangle 90">
            <a:extLst>
              <a:ext uri="{FF2B5EF4-FFF2-40B4-BE49-F238E27FC236}">
                <a16:creationId xmlns:a16="http://schemas.microsoft.com/office/drawing/2014/main" id="{0DA88C46-D7D2-4A7E-A23E-1CAD745832B2}"/>
              </a:ext>
            </a:extLst>
          </p:cNvPr>
          <p:cNvSpPr/>
          <p:nvPr/>
        </p:nvSpPr>
        <p:spPr>
          <a:xfrm>
            <a:off x="8460215" y="1972658"/>
            <a:ext cx="1614400" cy="618849"/>
          </a:xfrm>
          <a:prstGeom prst="rect">
            <a:avLst/>
          </a:prstGeom>
          <a:noFill/>
          <a:ln>
            <a:noFill/>
          </a:ln>
          <a:effectLst/>
        </p:spPr>
        <p:txBody>
          <a:bodyPr spcFirstLastPara="0" vert="horz" wrap="square" lIns="22860" tIns="22860" rIns="22860" bIns="22860" numCol="1" spcCol="127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800080">
              <a:lnSpc>
                <a:spcPct val="90000"/>
              </a:lnSpc>
              <a:spcBef>
                <a:spcPct val="0"/>
              </a:spcBef>
              <a:spcAft>
                <a:spcPct val="35000"/>
              </a:spcAft>
              <a:buClrTx/>
              <a:defRPr/>
            </a:pPr>
            <a:r>
              <a:rPr lang="en-US" sz="1400" b="1">
                <a:solidFill>
                  <a:schemeClr val="tx1"/>
                </a:solidFill>
                <a:latin typeface="Gill Sans MT" panose="020B0502020104020203" pitchFamily="34" charset="0"/>
                <a:cs typeface="Arial" panose="020B0604020202020204" pitchFamily="34" charset="0"/>
              </a:rPr>
              <a:t>1</a:t>
            </a:r>
            <a:r>
              <a:rPr lang="en-US" sz="1400" b="1">
                <a:solidFill>
                  <a:schemeClr val="tx1"/>
                </a:solidFill>
                <a:latin typeface="Gill Sans MT" panose="020B0502020104020203" pitchFamily="34" charset="0"/>
              </a:rPr>
              <a:t>-on-</a:t>
            </a:r>
            <a:r>
              <a:rPr lang="en-US" sz="1400" b="1">
                <a:solidFill>
                  <a:schemeClr val="tx1"/>
                </a:solidFill>
                <a:latin typeface="Gill Sans MT" panose="020B0502020104020203" pitchFamily="34" charset="0"/>
                <a:cs typeface="Arial" panose="020B0604020202020204" pitchFamily="34" charset="0"/>
              </a:rPr>
              <a:t>1</a:t>
            </a:r>
            <a:br>
              <a:rPr lang="en-US" sz="1400" b="1">
                <a:solidFill>
                  <a:schemeClr val="tx1"/>
                </a:solidFill>
                <a:latin typeface="Gill Sans MT" panose="020B0502020104020203" pitchFamily="34" charset="0"/>
                <a:cs typeface="Arial" panose="020B0604020202020204" pitchFamily="34" charset="0"/>
              </a:rPr>
            </a:br>
            <a:r>
              <a:rPr lang="en-US" sz="1400" b="1">
                <a:solidFill>
                  <a:schemeClr val="tx1"/>
                </a:solidFill>
                <a:latin typeface="Gill Sans MT" panose="020B0502020104020203" pitchFamily="34" charset="0"/>
              </a:rPr>
              <a:t>interview</a:t>
            </a:r>
            <a:endParaRPr lang="en-US" sz="1400">
              <a:solidFill>
                <a:schemeClr val="tx1"/>
              </a:solidFill>
              <a:latin typeface="Gill Sans MT" panose="020B0502020104020203" pitchFamily="34" charset="0"/>
            </a:endParaRPr>
          </a:p>
        </p:txBody>
      </p:sp>
      <p:sp>
        <p:nvSpPr>
          <p:cNvPr id="46" name="Oval 45">
            <a:extLst>
              <a:ext uri="{FF2B5EF4-FFF2-40B4-BE49-F238E27FC236}">
                <a16:creationId xmlns:a16="http://schemas.microsoft.com/office/drawing/2014/main" id="{2255B050-20BD-4749-9C38-EDA146474DAA}"/>
              </a:ext>
            </a:extLst>
          </p:cNvPr>
          <p:cNvSpPr/>
          <p:nvPr/>
        </p:nvSpPr>
        <p:spPr>
          <a:xfrm>
            <a:off x="9083825" y="2981497"/>
            <a:ext cx="367475" cy="3786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457189">
              <a:buClrTx/>
              <a:defRPr/>
            </a:pPr>
            <a:endParaRPr lang="en-US" sz="2000" kern="1200">
              <a:solidFill>
                <a:prstClr val="white"/>
              </a:solidFill>
              <a:latin typeface="Gill Sans MT" panose="020B0502020104020203" pitchFamily="34" charset="0"/>
            </a:endParaRPr>
          </a:p>
        </p:txBody>
      </p:sp>
      <p:sp>
        <p:nvSpPr>
          <p:cNvPr id="55" name="Rectangle 54">
            <a:extLst>
              <a:ext uri="{FF2B5EF4-FFF2-40B4-BE49-F238E27FC236}">
                <a16:creationId xmlns:a16="http://schemas.microsoft.com/office/drawing/2014/main" id="{40357667-3762-45BD-A2DC-96419C5124DD}"/>
              </a:ext>
            </a:extLst>
          </p:cNvPr>
          <p:cNvSpPr/>
          <p:nvPr/>
        </p:nvSpPr>
        <p:spPr>
          <a:xfrm>
            <a:off x="8629429" y="3558923"/>
            <a:ext cx="1289419" cy="710652"/>
          </a:xfrm>
          <a:prstGeom prst="rect">
            <a:avLst/>
          </a:prstGeom>
          <a:noFill/>
          <a:ln>
            <a:noFill/>
          </a:ln>
          <a:effec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457189">
              <a:buClrTx/>
              <a:defRPr/>
            </a:pPr>
            <a:r>
              <a:rPr lang="en-US" sz="3200" b="1" kern="1200" dirty="0">
                <a:solidFill>
                  <a:schemeClr val="tx1"/>
                </a:solidFill>
                <a:latin typeface="Gill Sans MT" panose="020B0502020104020203" pitchFamily="34" charset="0"/>
              </a:rPr>
              <a:t>4.8%</a:t>
            </a:r>
            <a:r>
              <a:rPr lang="en-US" sz="3200" kern="1200" dirty="0">
                <a:solidFill>
                  <a:schemeClr val="tx1"/>
                </a:solidFill>
                <a:latin typeface="Gill Sans MT" panose="020B0502020104020203" pitchFamily="34" charset="0"/>
              </a:rPr>
              <a:t> </a:t>
            </a:r>
          </a:p>
        </p:txBody>
      </p:sp>
      <p:sp>
        <p:nvSpPr>
          <p:cNvPr id="102" name="Rectangle 101">
            <a:extLst>
              <a:ext uri="{FF2B5EF4-FFF2-40B4-BE49-F238E27FC236}">
                <a16:creationId xmlns:a16="http://schemas.microsoft.com/office/drawing/2014/main" id="{974E2813-DF68-4ACC-B637-185F101D1E23}"/>
              </a:ext>
            </a:extLst>
          </p:cNvPr>
          <p:cNvSpPr/>
          <p:nvPr/>
        </p:nvSpPr>
        <p:spPr>
          <a:xfrm>
            <a:off x="6714146" y="1972658"/>
            <a:ext cx="1462807" cy="695881"/>
          </a:xfrm>
          <a:prstGeom prst="rect">
            <a:avLst/>
          </a:prstGeom>
          <a:noFill/>
          <a:ln>
            <a:noFill/>
          </a:ln>
          <a:effectLst/>
        </p:spPr>
        <p:txBody>
          <a:bodyPr spcFirstLastPara="0" vert="horz" wrap="square" lIns="22860" tIns="22860" rIns="22860" bIns="22860" numCol="1" spcCol="127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800080">
              <a:lnSpc>
                <a:spcPct val="90000"/>
              </a:lnSpc>
              <a:spcBef>
                <a:spcPct val="0"/>
              </a:spcBef>
              <a:spcAft>
                <a:spcPct val="35000"/>
              </a:spcAft>
              <a:buClrTx/>
              <a:defRPr/>
            </a:pPr>
            <a:r>
              <a:rPr lang="en-US" sz="1400" b="1">
                <a:solidFill>
                  <a:schemeClr val="tx1"/>
                </a:solidFill>
                <a:latin typeface="Gill Sans MT" panose="020B0502020104020203" pitchFamily="34" charset="0"/>
              </a:rPr>
              <a:t>Pass subject exams</a:t>
            </a:r>
            <a:endParaRPr lang="en-US" sz="1400">
              <a:solidFill>
                <a:schemeClr val="tx1"/>
              </a:solidFill>
              <a:latin typeface="Gill Sans MT" panose="020B0502020104020203" pitchFamily="34" charset="0"/>
            </a:endParaRPr>
          </a:p>
        </p:txBody>
      </p:sp>
      <p:sp>
        <p:nvSpPr>
          <p:cNvPr id="45" name="Oval 44">
            <a:extLst>
              <a:ext uri="{FF2B5EF4-FFF2-40B4-BE49-F238E27FC236}">
                <a16:creationId xmlns:a16="http://schemas.microsoft.com/office/drawing/2014/main" id="{29968B2B-0858-4C4C-982F-972D60097268}"/>
              </a:ext>
            </a:extLst>
          </p:cNvPr>
          <p:cNvSpPr/>
          <p:nvPr/>
        </p:nvSpPr>
        <p:spPr>
          <a:xfrm>
            <a:off x="6920692" y="2628738"/>
            <a:ext cx="1058325" cy="10905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457189">
              <a:buClrTx/>
              <a:defRPr/>
            </a:pPr>
            <a:endParaRPr lang="en-US" sz="2000" kern="1200">
              <a:solidFill>
                <a:prstClr val="white"/>
              </a:solidFill>
              <a:latin typeface="Gill Sans MT" panose="020B0502020104020203" pitchFamily="34" charset="0"/>
            </a:endParaRPr>
          </a:p>
        </p:txBody>
      </p:sp>
      <p:sp>
        <p:nvSpPr>
          <p:cNvPr id="56" name="Rectangle 55">
            <a:extLst>
              <a:ext uri="{FF2B5EF4-FFF2-40B4-BE49-F238E27FC236}">
                <a16:creationId xmlns:a16="http://schemas.microsoft.com/office/drawing/2014/main" id="{B1FF3A7B-52C8-482C-9868-BAEACA31242A}"/>
              </a:ext>
            </a:extLst>
          </p:cNvPr>
          <p:cNvSpPr/>
          <p:nvPr/>
        </p:nvSpPr>
        <p:spPr>
          <a:xfrm>
            <a:off x="6855583" y="3777087"/>
            <a:ext cx="1289419" cy="710652"/>
          </a:xfrm>
          <a:prstGeom prst="rect">
            <a:avLst/>
          </a:prstGeom>
          <a:noFill/>
          <a:ln>
            <a:noFill/>
          </a:ln>
          <a:effec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457189">
              <a:buClrTx/>
              <a:defRPr/>
            </a:pPr>
            <a:r>
              <a:rPr lang="en-US" sz="3200" b="1" kern="1200" dirty="0">
                <a:solidFill>
                  <a:schemeClr val="tx1"/>
                </a:solidFill>
                <a:latin typeface="Gill Sans MT" panose="020B0502020104020203" pitchFamily="34" charset="0"/>
              </a:rPr>
              <a:t>9.5%</a:t>
            </a:r>
            <a:r>
              <a:rPr lang="en-US" sz="3200" kern="1200" dirty="0">
                <a:solidFill>
                  <a:schemeClr val="tx1"/>
                </a:solidFill>
                <a:latin typeface="Gill Sans MT" panose="020B0502020104020203" pitchFamily="34" charset="0"/>
              </a:rPr>
              <a:t> </a:t>
            </a:r>
          </a:p>
        </p:txBody>
      </p:sp>
      <p:sp>
        <p:nvSpPr>
          <p:cNvPr id="52" name="Rectangle 51">
            <a:extLst>
              <a:ext uri="{FF2B5EF4-FFF2-40B4-BE49-F238E27FC236}">
                <a16:creationId xmlns:a16="http://schemas.microsoft.com/office/drawing/2014/main" id="{1712BD2F-DFF9-4277-A2E3-A661C00B2824}"/>
              </a:ext>
            </a:extLst>
          </p:cNvPr>
          <p:cNvSpPr/>
          <p:nvPr/>
        </p:nvSpPr>
        <p:spPr>
          <a:xfrm>
            <a:off x="1076409" y="2035178"/>
            <a:ext cx="1838515" cy="937183"/>
          </a:xfrm>
          <a:prstGeom prst="rect">
            <a:avLst/>
          </a:prstGeom>
          <a:noFill/>
          <a:ln>
            <a:noFill/>
          </a:ln>
          <a:effectLst/>
        </p:spPr>
        <p:txBody>
          <a:bodyPr spcFirstLastPara="0" vert="horz" wrap="square" lIns="22860" tIns="22860" rIns="22860" bIns="22860" numCol="1" spcCol="127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800080">
              <a:lnSpc>
                <a:spcPct val="90000"/>
              </a:lnSpc>
              <a:spcBef>
                <a:spcPct val="0"/>
              </a:spcBef>
              <a:spcAft>
                <a:spcPct val="35000"/>
              </a:spcAft>
              <a:buClrTx/>
              <a:defRPr/>
            </a:pPr>
            <a:r>
              <a:rPr lang="en-US" sz="1600" kern="1200" dirty="0">
                <a:solidFill>
                  <a:schemeClr val="tx1"/>
                </a:solidFill>
                <a:latin typeface="Gill Sans MT" panose="020B0502020104020203" pitchFamily="34" charset="0"/>
              </a:rPr>
              <a:t>Over 200k </a:t>
            </a:r>
          </a:p>
          <a:p>
            <a:pPr algn="ctr" defTabSz="800080">
              <a:lnSpc>
                <a:spcPct val="90000"/>
              </a:lnSpc>
              <a:spcBef>
                <a:spcPct val="0"/>
              </a:spcBef>
              <a:spcAft>
                <a:spcPct val="35000"/>
              </a:spcAft>
              <a:buClrTx/>
              <a:defRPr/>
            </a:pPr>
            <a:r>
              <a:rPr lang="en-US" sz="1600" kern="1200" dirty="0">
                <a:solidFill>
                  <a:schemeClr val="tx1"/>
                </a:solidFill>
                <a:latin typeface="Gill Sans MT" panose="020B0502020104020203" pitchFamily="34" charset="0"/>
              </a:rPr>
              <a:t>per year</a:t>
            </a:r>
          </a:p>
          <a:p>
            <a:pPr algn="ctr" defTabSz="800080">
              <a:lnSpc>
                <a:spcPct val="90000"/>
              </a:lnSpc>
              <a:spcBef>
                <a:spcPct val="0"/>
              </a:spcBef>
              <a:spcAft>
                <a:spcPct val="35000"/>
              </a:spcAft>
              <a:buClrTx/>
              <a:defRPr/>
            </a:pPr>
            <a:r>
              <a:rPr lang="en-US" sz="2400" b="1" dirty="0">
                <a:solidFill>
                  <a:schemeClr val="tx1"/>
                </a:solidFill>
                <a:latin typeface="Gill Sans MT" panose="020B0502020104020203" pitchFamily="34" charset="0"/>
              </a:rPr>
              <a:t>Register</a:t>
            </a:r>
          </a:p>
        </p:txBody>
      </p:sp>
      <p:sp>
        <p:nvSpPr>
          <p:cNvPr id="44" name="Text Placeholder 2">
            <a:extLst>
              <a:ext uri="{FF2B5EF4-FFF2-40B4-BE49-F238E27FC236}">
                <a16:creationId xmlns:a16="http://schemas.microsoft.com/office/drawing/2014/main" id="{4CB5937B-D9E8-4549-839F-6602884A74FA}"/>
              </a:ext>
            </a:extLst>
          </p:cNvPr>
          <p:cNvSpPr txBox="1">
            <a:spLocks/>
          </p:cNvSpPr>
          <p:nvPr/>
        </p:nvSpPr>
        <p:spPr>
          <a:xfrm>
            <a:off x="87507" y="5873262"/>
            <a:ext cx="11575243" cy="38256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82875" indent="-182875" algn="ctr" defTabSz="914377">
              <a:spcBef>
                <a:spcPts val="1200"/>
              </a:spcBef>
              <a:spcAft>
                <a:spcPts val="200"/>
              </a:spcAft>
              <a:buClr>
                <a:prstClr val="white"/>
              </a:buClr>
              <a:defRPr/>
            </a:pPr>
            <a:r>
              <a:rPr lang="en-US" sz="2400" dirty="0">
                <a:solidFill>
                  <a:srgbClr val="111111"/>
                </a:solidFill>
                <a:latin typeface="Raleway Medium" pitchFamily="2" charset="0"/>
              </a:rPr>
              <a:t>Applicants must go through a rigorous background check</a:t>
            </a:r>
          </a:p>
        </p:txBody>
      </p:sp>
      <p:sp>
        <p:nvSpPr>
          <p:cNvPr id="47" name="Oval 46">
            <a:extLst>
              <a:ext uri="{FF2B5EF4-FFF2-40B4-BE49-F238E27FC236}">
                <a16:creationId xmlns:a16="http://schemas.microsoft.com/office/drawing/2014/main" id="{FD904770-6ABE-4D70-B9E4-4172BD769C56}"/>
              </a:ext>
            </a:extLst>
          </p:cNvPr>
          <p:cNvSpPr/>
          <p:nvPr/>
        </p:nvSpPr>
        <p:spPr>
          <a:xfrm>
            <a:off x="10956959" y="3110031"/>
            <a:ext cx="118872" cy="11887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457189">
              <a:buClrTx/>
              <a:defRPr/>
            </a:pPr>
            <a:endParaRPr lang="en-US" sz="2000" kern="1200">
              <a:solidFill>
                <a:prstClr val="white"/>
              </a:solidFill>
              <a:latin typeface="Gill Sans MT" panose="020B0502020104020203" pitchFamily="34" charset="0"/>
            </a:endParaRPr>
          </a:p>
        </p:txBody>
      </p:sp>
      <p:sp>
        <p:nvSpPr>
          <p:cNvPr id="57" name="Rectangle 56">
            <a:extLst>
              <a:ext uri="{FF2B5EF4-FFF2-40B4-BE49-F238E27FC236}">
                <a16:creationId xmlns:a16="http://schemas.microsoft.com/office/drawing/2014/main" id="{FA2C6C1F-555A-4E60-A08D-28AF3DC667B5}"/>
              </a:ext>
            </a:extLst>
          </p:cNvPr>
          <p:cNvSpPr/>
          <p:nvPr/>
        </p:nvSpPr>
        <p:spPr>
          <a:xfrm>
            <a:off x="10216059" y="3301462"/>
            <a:ext cx="1597540" cy="710652"/>
          </a:xfrm>
          <a:prstGeom prst="rect">
            <a:avLst/>
          </a:prstGeom>
          <a:noFill/>
          <a:ln>
            <a:solidFill>
              <a:schemeClr val="bg1"/>
            </a:solidFill>
          </a:ln>
          <a:effec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457189">
              <a:buClrTx/>
              <a:defRPr/>
            </a:pPr>
            <a:r>
              <a:rPr lang="en-US" sz="3200" b="1" kern="1200" dirty="0">
                <a:solidFill>
                  <a:schemeClr val="accent1"/>
                </a:solidFill>
                <a:latin typeface="Gill Sans MT" panose="020B0502020104020203" pitchFamily="34" charset="0"/>
              </a:rPr>
              <a:t>1.2%</a:t>
            </a:r>
            <a:r>
              <a:rPr lang="en-US" sz="3200" kern="1200" dirty="0">
                <a:solidFill>
                  <a:schemeClr val="accent1"/>
                </a:solidFill>
                <a:latin typeface="Gill Sans MT" panose="020B0502020104020203" pitchFamily="34" charset="0"/>
              </a:rPr>
              <a:t> </a:t>
            </a:r>
          </a:p>
        </p:txBody>
      </p:sp>
      <p:sp>
        <p:nvSpPr>
          <p:cNvPr id="68" name="Rectangle 67">
            <a:extLst>
              <a:ext uri="{FF2B5EF4-FFF2-40B4-BE49-F238E27FC236}">
                <a16:creationId xmlns:a16="http://schemas.microsoft.com/office/drawing/2014/main" id="{ABD6A8F9-6655-4D27-96F5-1E6C3BB0001D}"/>
              </a:ext>
            </a:extLst>
          </p:cNvPr>
          <p:cNvSpPr/>
          <p:nvPr/>
        </p:nvSpPr>
        <p:spPr>
          <a:xfrm>
            <a:off x="10141054" y="1972658"/>
            <a:ext cx="1739772" cy="503985"/>
          </a:xfrm>
          <a:prstGeom prst="rect">
            <a:avLst/>
          </a:prstGeom>
          <a:noFill/>
          <a:ln>
            <a:solidFill>
              <a:schemeClr val="bg1"/>
            </a:solidFill>
          </a:ln>
          <a:effectLst/>
        </p:spPr>
        <p:txBody>
          <a:bodyPr spcFirstLastPara="0" vert="horz" wrap="square" lIns="22860" tIns="22860" rIns="22860" bIns="22860" numCol="1" spcCol="127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defTabSz="800080">
              <a:lnSpc>
                <a:spcPct val="90000"/>
              </a:lnSpc>
              <a:spcBef>
                <a:spcPct val="0"/>
              </a:spcBef>
              <a:spcAft>
                <a:spcPct val="35000"/>
              </a:spcAft>
              <a:buClrTx/>
              <a:defRPr/>
            </a:pPr>
            <a:r>
              <a:rPr lang="en-US" sz="1400" b="1" dirty="0">
                <a:solidFill>
                  <a:schemeClr val="accent1"/>
                </a:solidFill>
                <a:latin typeface="Gill Sans MT" panose="020B0502020104020203" pitchFamily="34" charset="0"/>
              </a:rPr>
              <a:t>Successful applicants</a:t>
            </a:r>
            <a:endParaRPr lang="en-US" sz="1400" dirty="0">
              <a:solidFill>
                <a:schemeClr val="accent1"/>
              </a:solidFill>
              <a:latin typeface="Gill Sans MT" panose="020B0502020104020203" pitchFamily="34" charset="0"/>
            </a:endParaRPr>
          </a:p>
        </p:txBody>
      </p:sp>
      <p:pic>
        <p:nvPicPr>
          <p:cNvPr id="26" name="Picture 2">
            <a:extLst>
              <a:ext uri="{FF2B5EF4-FFF2-40B4-BE49-F238E27FC236}">
                <a16:creationId xmlns:a16="http://schemas.microsoft.com/office/drawing/2014/main" id="{67BFC676-D4C4-4B37-B79C-CA55D1DD3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786" y="167728"/>
            <a:ext cx="1639973" cy="42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35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down)">
                                      <p:cBhvr>
                                        <p:cTn id="29" dur="500"/>
                                        <p:tgtEl>
                                          <p:spTgt spid="39"/>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9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1" grpId="0"/>
      <p:bldP spid="46" grpId="0" animBg="1"/>
      <p:bldP spid="55" grpId="0"/>
      <p:bldP spid="102" grpId="0"/>
      <p:bldP spid="45" grpId="0" animBg="1"/>
      <p:bldP spid="56" grpId="0"/>
      <p:bldP spid="47" grpId="0" animBg="1"/>
      <p:bldP spid="57"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50E53E-6CCA-4319-8614-5B2062524B58}"/>
              </a:ext>
            </a:extLst>
          </p:cNvPr>
          <p:cNvSpPr>
            <a:spLocks noGrp="1"/>
          </p:cNvSpPr>
          <p:nvPr>
            <p:ph type="title"/>
          </p:nvPr>
        </p:nvSpPr>
        <p:spPr>
          <a:xfrm>
            <a:off x="1175757" y="381317"/>
            <a:ext cx="10272000" cy="7636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dirty="0">
                <a:solidFill>
                  <a:schemeClr val="tx1"/>
                </a:solidFill>
              </a:rPr>
              <a:t>Quality Assurance &amp; Support</a:t>
            </a:r>
          </a:p>
        </p:txBody>
      </p:sp>
      <p:pic>
        <p:nvPicPr>
          <p:cNvPr id="4" name="Picture 3">
            <a:extLst>
              <a:ext uri="{FF2B5EF4-FFF2-40B4-BE49-F238E27FC236}">
                <a16:creationId xmlns:a16="http://schemas.microsoft.com/office/drawing/2014/main" id="{216F3F48-7C86-4C65-ABFA-CC80A79F41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75698" y="1690682"/>
            <a:ext cx="7040604" cy="4693737"/>
          </a:xfrm>
          <a:prstGeom prst="rect">
            <a:avLst/>
          </a:prstGeom>
        </p:spPr>
      </p:pic>
      <p:pic>
        <p:nvPicPr>
          <p:cNvPr id="6" name="Picture 2">
            <a:extLst>
              <a:ext uri="{FF2B5EF4-FFF2-40B4-BE49-F238E27FC236}">
                <a16:creationId xmlns:a16="http://schemas.microsoft.com/office/drawing/2014/main" id="{9FC2F945-ED3E-40F2-BF3F-B5E8C4644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2786" y="167728"/>
            <a:ext cx="1639973" cy="42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283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73"/>
          <p:cNvSpPr txBox="1">
            <a:spLocks noGrp="1"/>
          </p:cNvSpPr>
          <p:nvPr>
            <p:ph type="title"/>
          </p:nvPr>
        </p:nvSpPr>
        <p:spPr>
          <a:xfrm>
            <a:off x="2317527" y="2707587"/>
            <a:ext cx="7556945" cy="20148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8800" dirty="0">
                <a:solidFill>
                  <a:schemeClr val="tx1"/>
                </a:solidFill>
                <a:latin typeface="Gotham Black" pitchFamily="50" charset="0"/>
                <a:cs typeface="Gotham Black" pitchFamily="50" charset="0"/>
              </a:rPr>
              <a:t>The Student Experience</a:t>
            </a:r>
            <a:endParaRPr lang="en-US" sz="8800" dirty="0">
              <a:solidFill>
                <a:schemeClr val="tx1"/>
              </a:solidFill>
              <a:latin typeface="Gotham Black" pitchFamily="50" charset="0"/>
              <a:cs typeface="Gotham Black" pitchFamily="50" charset="0"/>
            </a:endParaRPr>
          </a:p>
        </p:txBody>
      </p:sp>
      <p:cxnSp>
        <p:nvCxnSpPr>
          <p:cNvPr id="1078" name="Google Shape;1078;p73"/>
          <p:cNvCxnSpPr/>
          <p:nvPr/>
        </p:nvCxnSpPr>
        <p:spPr>
          <a:xfrm>
            <a:off x="1587467" y="0"/>
            <a:ext cx="0" cy="4166400"/>
          </a:xfrm>
          <a:prstGeom prst="straightConnector1">
            <a:avLst/>
          </a:prstGeom>
          <a:noFill/>
          <a:ln w="19050" cap="flat" cmpd="sng">
            <a:solidFill>
              <a:schemeClr val="accent1"/>
            </a:solidFill>
            <a:prstDash val="solid"/>
            <a:round/>
            <a:headEnd type="none" w="med" len="med"/>
            <a:tailEnd type="none" w="med" len="med"/>
          </a:ln>
        </p:spPr>
      </p:cxnSp>
      <p:pic>
        <p:nvPicPr>
          <p:cNvPr id="4" name="Picture 2">
            <a:extLst>
              <a:ext uri="{FF2B5EF4-FFF2-40B4-BE49-F238E27FC236}">
                <a16:creationId xmlns:a16="http://schemas.microsoft.com/office/drawing/2014/main" id="{79E52422-F94B-4ED9-BDF5-8CE79B191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786" y="176964"/>
            <a:ext cx="1639973" cy="42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5403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TPR-TDC INST Palette">
      <a:dk1>
        <a:srgbClr val="237EBB"/>
      </a:dk1>
      <a:lt1>
        <a:sysClr val="window" lastClr="FFFFFF"/>
      </a:lt1>
      <a:dk2>
        <a:srgbClr val="237EBB"/>
      </a:dk2>
      <a:lt2>
        <a:srgbClr val="F8F8F8"/>
      </a:lt2>
      <a:accent1>
        <a:srgbClr val="237EBB"/>
      </a:accent1>
      <a:accent2>
        <a:srgbClr val="BD4990"/>
      </a:accent2>
      <a:accent3>
        <a:srgbClr val="F7D924"/>
      </a:accent3>
      <a:accent4>
        <a:srgbClr val="70C090"/>
      </a:accent4>
      <a:accent5>
        <a:srgbClr val="F0543D"/>
      </a:accent5>
      <a:accent6>
        <a:srgbClr val="8A837F"/>
      </a:accent6>
      <a:hlink>
        <a:srgbClr val="1A5E8C"/>
      </a:hlink>
      <a:folHlink>
        <a:srgbClr val="792E8F"/>
      </a:folHlink>
    </a:clrScheme>
    <a:fontScheme name="TDC-TPR Monserrat">
      <a:majorFont>
        <a:latin typeface="Montserrat"/>
        <a:ea typeface=""/>
        <a:cs typeface=""/>
      </a:majorFont>
      <a:minorFont>
        <a:latin typeface="Montserrat"/>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F26E9D-2157-46F3-8B27-96E0BEC776CA}" vid="{6CC07FCE-EE05-4ED0-AA3C-607FB84EB727}"/>
    </a:ext>
  </a:extLst>
</a:theme>
</file>

<file path=ppt/theme/theme2.xml><?xml version="1.0" encoding="utf-8"?>
<a:theme xmlns:a="http://schemas.openxmlformats.org/drawingml/2006/main" name="Digital Banking Business Plan by Slidesgo">
  <a:themeElements>
    <a:clrScheme name="Custom 11">
      <a:dk1>
        <a:srgbClr val="C866A3"/>
      </a:dk1>
      <a:lt1>
        <a:srgbClr val="FFFFFF"/>
      </a:lt1>
      <a:dk2>
        <a:srgbClr val="FFFDFD"/>
      </a:dk2>
      <a:lt2>
        <a:srgbClr val="BFBFBF"/>
      </a:lt2>
      <a:accent1>
        <a:srgbClr val="3592D0"/>
      </a:accent1>
      <a:accent2>
        <a:srgbClr val="F7D924"/>
      </a:accent2>
      <a:accent3>
        <a:srgbClr val="F8DE42"/>
      </a:accent3>
      <a:accent4>
        <a:srgbClr val="F7D924"/>
      </a:accent4>
      <a:accent5>
        <a:srgbClr val="8ECECB"/>
      </a:accent5>
      <a:accent6>
        <a:srgbClr val="70C1BE"/>
      </a:accent6>
      <a:hlink>
        <a:srgbClr val="C866A3"/>
      </a:hlink>
      <a:folHlink>
        <a:srgbClr val="70C1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1C15D1B5FF734C8F60394C3043E2B2" ma:contentTypeVersion="12" ma:contentTypeDescription="Create a new document." ma:contentTypeScope="" ma:versionID="ec4c26bb18b1eb6c2fa3d0ad15204fb0">
  <xsd:schema xmlns:xsd="http://www.w3.org/2001/XMLSchema" xmlns:xs="http://www.w3.org/2001/XMLSchema" xmlns:p="http://schemas.microsoft.com/office/2006/metadata/properties" xmlns:ns2="c5108439-bc22-4956-b334-e151187b4631" xmlns:ns3="af1f1dc5-ce05-46f1-b622-944e0d3f51f7" targetNamespace="http://schemas.microsoft.com/office/2006/metadata/properties" ma:root="true" ma:fieldsID="0efe0cc721c537f23505b0c5de163d85" ns2:_="" ns3:_="">
    <xsd:import namespace="c5108439-bc22-4956-b334-e151187b4631"/>
    <xsd:import namespace="af1f1dc5-ce05-46f1-b622-944e0d3f51f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108439-bc22-4956-b334-e151187b4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f1f1dc5-ce05-46f1-b622-944e0d3f51f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f1f1dc5-ce05-46f1-b622-944e0d3f51f7">
      <UserInfo>
        <DisplayName>Cynthia Farrar</DisplayName>
        <AccountId>34</AccountId>
        <AccountType/>
      </UserInfo>
    </SharedWithUsers>
  </documentManagement>
</p:properties>
</file>

<file path=customXml/itemProps1.xml><?xml version="1.0" encoding="utf-8"?>
<ds:datastoreItem xmlns:ds="http://schemas.openxmlformats.org/officeDocument/2006/customXml" ds:itemID="{8321E3B2-0AE7-4E46-A392-71334F10626F}">
  <ds:schemaRefs>
    <ds:schemaRef ds:uri="http://schemas.microsoft.com/sharepoint/v3/contenttype/forms"/>
  </ds:schemaRefs>
</ds:datastoreItem>
</file>

<file path=customXml/itemProps2.xml><?xml version="1.0" encoding="utf-8"?>
<ds:datastoreItem xmlns:ds="http://schemas.openxmlformats.org/officeDocument/2006/customXml" ds:itemID="{8DD48FBF-0B68-4F0F-B279-2CC9200DF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108439-bc22-4956-b334-e151187b4631"/>
    <ds:schemaRef ds:uri="af1f1dc5-ce05-46f1-b622-944e0d3f51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B26963-8C7B-4F72-884D-D1741AD440C1}">
  <ds:schemaRefs>
    <ds:schemaRef ds:uri="http://schemas.microsoft.com/office/2006/documentManagement/types"/>
    <ds:schemaRef ds:uri="http://schemas.microsoft.com/office/2006/metadata/properties"/>
    <ds:schemaRef ds:uri="http://www.w3.org/XML/1998/namespace"/>
    <ds:schemaRef ds:uri="af1f1dc5-ce05-46f1-b622-944e0d3f51f7"/>
    <ds:schemaRef ds:uri="http://schemas.microsoft.com/office/infopath/2007/PartnerControls"/>
    <ds:schemaRef ds:uri="http://purl.org/dc/terms/"/>
    <ds:schemaRef ds:uri="http://purl.org/dc/elements/1.1/"/>
    <ds:schemaRef ds:uri="http://purl.org/dc/dcmitype/"/>
    <ds:schemaRef ds:uri="http://schemas.openxmlformats.org/package/2006/metadata/core-properties"/>
    <ds:schemaRef ds:uri="c5108439-bc22-4956-b334-e151187b4631"/>
  </ds:schemaRefs>
</ds:datastoreItem>
</file>

<file path=docProps/app.xml><?xml version="1.0" encoding="utf-8"?>
<Properties xmlns="http://schemas.openxmlformats.org/officeDocument/2006/extended-properties" xmlns:vt="http://schemas.openxmlformats.org/officeDocument/2006/docPropsVTypes">
  <Template>TEMPLATE_Slide_Deck_BLUE_TDC</Template>
  <TotalTime>19909</TotalTime>
  <Words>946</Words>
  <Application>Microsoft Office PowerPoint</Application>
  <PresentationFormat>Widescreen</PresentationFormat>
  <Paragraphs>154</Paragraphs>
  <Slides>23</Slides>
  <Notes>20</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23</vt:i4>
      </vt:variant>
    </vt:vector>
  </HeadingPairs>
  <TitlesOfParts>
    <vt:vector size="42" baseType="lpstr">
      <vt:lpstr>Anaheim</vt:lpstr>
      <vt:lpstr>Arial</vt:lpstr>
      <vt:lpstr>Arial Black</vt:lpstr>
      <vt:lpstr>Arial,Sans-Serif</vt:lpstr>
      <vt:lpstr>Bebas Neue</vt:lpstr>
      <vt:lpstr>Calibri</vt:lpstr>
      <vt:lpstr>Century Gothic</vt:lpstr>
      <vt:lpstr>Corbel</vt:lpstr>
      <vt:lpstr>Gill Sans MT</vt:lpstr>
      <vt:lpstr>Gotham Black</vt:lpstr>
      <vt:lpstr>Raleway ExtraBold</vt:lpstr>
      <vt:lpstr>Raleway Medium</vt:lpstr>
      <vt:lpstr>Roboto Condensed Light</vt:lpstr>
      <vt:lpstr>Times New Roman</vt:lpstr>
      <vt:lpstr>Wingdings</vt:lpstr>
      <vt:lpstr>Wingdings 3</vt:lpstr>
      <vt:lpstr>Banded</vt:lpstr>
      <vt:lpstr>Digital Banking Business Plan by Slidesgo</vt:lpstr>
      <vt:lpstr>Slice</vt:lpstr>
      <vt:lpstr>Tutor.com 101           For Faculty Incorporating online tutoring into instruction &amp; student support </vt:lpstr>
      <vt:lpstr>agenda</vt:lpstr>
      <vt:lpstr>PowerPoint Presentation</vt:lpstr>
      <vt:lpstr>Your Tutor.com Services</vt:lpstr>
      <vt:lpstr>250+ Available Subjects</vt:lpstr>
      <vt:lpstr>Background on Tutor.com Tutors</vt:lpstr>
      <vt:lpstr>PowerPoint Presentation</vt:lpstr>
      <vt:lpstr>Quality Assurance &amp; Support</vt:lpstr>
      <vt:lpstr>The Student Experience</vt:lpstr>
      <vt:lpstr>How You Access Tutor.com</vt:lpstr>
      <vt:lpstr>New Student Home Page</vt:lpstr>
      <vt:lpstr>Connecting With a Tutor</vt:lpstr>
      <vt:lpstr>Classroom Connection</vt:lpstr>
      <vt:lpstr>Classroom Connection</vt:lpstr>
      <vt:lpstr>Classroom Connection</vt:lpstr>
      <vt:lpstr>Scheduling a Session with a Tutor</vt:lpstr>
      <vt:lpstr>Post-Session</vt:lpstr>
      <vt:lpstr>Tutoring Students With Challenges</vt:lpstr>
      <vt:lpstr>Support For English Language Learners</vt:lpstr>
      <vt:lpstr>Early Alerts</vt:lpstr>
      <vt:lpstr>Promotional Materials</vt:lpstr>
      <vt:lpstr>Engage Your Students</vt:lpstr>
      <vt:lpstr>Questions?  Judith Rockway, ALC Director,Jrockway@citytech.cuny.edu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Malmat</dc:creator>
  <cp:lastModifiedBy>Pamela Brown</cp:lastModifiedBy>
  <cp:revision>52</cp:revision>
  <dcterms:created xsi:type="dcterms:W3CDTF">2020-08-10T21:37:35Z</dcterms:created>
  <dcterms:modified xsi:type="dcterms:W3CDTF">2023-08-31T14:05:40Z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0x010100CB1C15D1B5FF734C8F60394C3043E2B2</vt:lpwstr>
  </property>
</Properties>
</file>